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63" r:id="rId4"/>
    <p:sldId id="262" r:id="rId5"/>
    <p:sldId id="258" r:id="rId6"/>
    <p:sldId id="259" r:id="rId7"/>
    <p:sldId id="260" r:id="rId8"/>
    <p:sldId id="261" r:id="rId9"/>
    <p:sldId id="264" r:id="rId10"/>
    <p:sldId id="276" r:id="rId11"/>
    <p:sldId id="265" r:id="rId12"/>
    <p:sldId id="266" r:id="rId13"/>
    <p:sldId id="267" r:id="rId14"/>
    <p:sldId id="268" r:id="rId15"/>
    <p:sldId id="269" r:id="rId16"/>
    <p:sldId id="270"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37D0F-8B16-4942-9634-5CDF3518B84B}" type="doc">
      <dgm:prSet loTypeId="urn:microsoft.com/office/officeart/2005/8/layout/orgChart1" loCatId="hierarchy" qsTypeId="urn:microsoft.com/office/officeart/2005/8/quickstyle/simple1" qsCatId="simple" csTypeId="urn:microsoft.com/office/officeart/2005/8/colors/accent1_2" csCatId="accent1"/>
      <dgm:spPr/>
    </dgm:pt>
    <dgm:pt modelId="{750F7A70-910F-4C4E-BA86-28A13310EE8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smtClean="0">
              <a:ln>
                <a:noFill/>
              </a:ln>
              <a:solidFill>
                <a:schemeClr val="tx1"/>
              </a:solidFill>
              <a:effectLst/>
              <a:latin typeface="Courier New" pitchFamily="49" charset="0"/>
            </a:rPr>
            <a:t>Права </a:t>
          </a:r>
          <a:r>
            <a:rPr kumimoji="0" lang="ru-RU" altLang="ru-RU" b="1" i="0" u="none" strike="noStrike" cap="none" normalizeH="0" baseline="0" smtClean="0">
              <a:ln>
                <a:noFill/>
              </a:ln>
              <a:solidFill>
                <a:schemeClr val="tx1"/>
              </a:solidFill>
              <a:effectLst/>
              <a:latin typeface="Edwardian Script ITC" pitchFamily="66" charset="0"/>
            </a:rPr>
            <a:t>человека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b="1" i="0" u="none" strike="noStrike" cap="none" normalizeH="0" baseline="0" smtClean="0">
            <a:ln>
              <a:noFill/>
            </a:ln>
            <a:solidFill>
              <a:schemeClr val="tx1"/>
            </a:solidFill>
            <a:effectLst/>
            <a:latin typeface="Courier New" pitchFamily="49"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b="1" i="0" u="none" strike="noStrike" cap="none" normalizeH="0" baseline="0" smtClean="0">
            <a:ln>
              <a:noFill/>
            </a:ln>
            <a:solidFill>
              <a:schemeClr val="tx1"/>
            </a:solidFill>
            <a:effectLst/>
            <a:latin typeface="Courier New" pitchFamily="49"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b="1" i="0" u="none" strike="noStrike" cap="none" normalizeH="0" baseline="0" smtClean="0">
            <a:ln>
              <a:noFill/>
            </a:ln>
            <a:solidFill>
              <a:schemeClr val="tx1"/>
            </a:solidFill>
            <a:effectLst/>
            <a:latin typeface="Courier New" pitchFamily="49"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b="0" i="0" u="none" strike="noStrike" cap="none" normalizeH="0" baseline="0" smtClean="0">
            <a:ln>
              <a:noFill/>
            </a:ln>
            <a:solidFill>
              <a:schemeClr val="tx1"/>
            </a:solidFill>
            <a:effectLst/>
            <a:latin typeface="Tahoma" pitchFamily="34" charset="0"/>
          </a:endParaRPr>
        </a:p>
      </dgm:t>
    </dgm:pt>
    <dgm:pt modelId="{CADDAA7B-40A7-4E33-9557-9A0172E57D4A}" type="parTrans" cxnId="{52658292-3F7F-4F19-9B52-E9CCFC9DCF19}">
      <dgm:prSet/>
      <dgm:spPr/>
    </dgm:pt>
    <dgm:pt modelId="{BBB004B4-BF6E-4A28-AA4D-7A3A92A19C7C}" type="sibTrans" cxnId="{52658292-3F7F-4F19-9B52-E9CCFC9DCF19}">
      <dgm:prSet/>
      <dgm:spPr/>
    </dgm:pt>
    <dgm:pt modelId="{CC3CE3FA-7DBC-4731-AD22-479469643C0A}">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b="0" i="0" u="none" strike="noStrike" cap="none" normalizeH="0" baseline="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Tahoma" pitchFamily="34" charset="0"/>
            </a:rPr>
            <a:t>Гражданские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Tahoma" pitchFamily="34" charset="0"/>
            </a:rPr>
            <a:t>( личные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Tahoma" pitchFamily="34" charset="0"/>
            </a:rPr>
            <a:t>      ст.1-18</a:t>
          </a:r>
        </a:p>
      </dgm:t>
    </dgm:pt>
    <dgm:pt modelId="{47257A19-5E23-4C6B-865F-711194D23C91}" type="parTrans" cxnId="{F8C104E0-0685-4BCC-AC01-8828D6CE2A39}">
      <dgm:prSet/>
      <dgm:spPr/>
    </dgm:pt>
    <dgm:pt modelId="{95C29921-6E8B-4620-B03F-A6A5A5844D70}" type="sibTrans" cxnId="{F8C104E0-0685-4BCC-AC01-8828D6CE2A39}">
      <dgm:prSet/>
      <dgm:spPr/>
    </dgm:pt>
    <dgm:pt modelId="{76475400-5959-4C78-8739-94570F67BB3A}">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b="0" i="0" u="none" strike="noStrike" cap="none" normalizeH="0" baseline="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Tahoma" pitchFamily="34" charset="0"/>
            </a:rPr>
            <a:t>Политические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b="0" i="0" u="none" strike="noStrike" cap="none" normalizeH="0" baseline="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Tahoma" pitchFamily="34" charset="0"/>
            </a:rPr>
            <a:t>     ст.19-21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b="0" i="0" u="none" strike="noStrike" cap="none" normalizeH="0" baseline="0" smtClean="0">
            <a:ln>
              <a:noFill/>
            </a:ln>
            <a:solidFill>
              <a:schemeClr val="tx1"/>
            </a:solidFill>
            <a:effectLst/>
            <a:latin typeface="Tahoma" pitchFamily="34" charset="0"/>
          </a:endParaRPr>
        </a:p>
      </dgm:t>
    </dgm:pt>
    <dgm:pt modelId="{68E6C0B9-277B-493D-9C7D-CC6B1BB425CE}" type="parTrans" cxnId="{8070A4C6-6D9A-4392-A790-C748B5E441D4}">
      <dgm:prSet/>
      <dgm:spPr/>
    </dgm:pt>
    <dgm:pt modelId="{C1DAF6E3-B2EE-4C29-84CD-C6BC24595034}" type="sibTrans" cxnId="{8070A4C6-6D9A-4392-A790-C748B5E441D4}">
      <dgm:prSet/>
      <dgm:spPr/>
    </dgm:pt>
    <dgm:pt modelId="{C20B2337-5F2F-4486-8B40-587F2CA96AEE}">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b="0" i="0" u="none" strike="noStrike" cap="none" normalizeH="0" baseline="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Tahoma" pitchFamily="34" charset="0"/>
            </a:rPr>
            <a:t>Экономические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b="0" i="0" u="none" strike="noStrike" cap="none" normalizeH="0" baseline="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Tahoma" pitchFamily="34" charset="0"/>
            </a:rPr>
            <a:t>     ст.22-26</a:t>
          </a:r>
        </a:p>
      </dgm:t>
    </dgm:pt>
    <dgm:pt modelId="{4C0BF80B-4260-4F05-8FC9-AD9BEC7D956A}" type="parTrans" cxnId="{F00C2FA6-EE0F-42F6-8FBF-095033E9DE37}">
      <dgm:prSet/>
      <dgm:spPr/>
    </dgm:pt>
    <dgm:pt modelId="{A1D1B739-0AF0-4A20-9795-1DC5A6D86868}" type="sibTrans" cxnId="{F00C2FA6-EE0F-42F6-8FBF-095033E9DE37}">
      <dgm:prSet/>
      <dgm:spPr/>
    </dgm:pt>
    <dgm:pt modelId="{BD4E09AA-338F-4805-9EA2-610418EE670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b="0" i="0" u="none" strike="noStrike"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Tahoma" pitchFamily="34" charset="0"/>
            </a:rPr>
            <a:t>Культурные</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b="0" i="0" u="none" strike="noStrike"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Tahoma" pitchFamily="34" charset="0"/>
            </a:rPr>
            <a:t>ст.27-28</a:t>
          </a:r>
        </a:p>
      </dgm:t>
    </dgm:pt>
    <dgm:pt modelId="{70D381DC-281A-401A-87B6-A7119FA2F201}" type="parTrans" cxnId="{D1A477EE-E503-4E42-A09C-96FEF2D5F33E}">
      <dgm:prSet/>
      <dgm:spPr/>
    </dgm:pt>
    <dgm:pt modelId="{A36ABD79-1E02-4027-9BAE-DEA037C51354}" type="sibTrans" cxnId="{D1A477EE-E503-4E42-A09C-96FEF2D5F33E}">
      <dgm:prSet/>
      <dgm:spPr/>
    </dgm:pt>
    <dgm:pt modelId="{2E0567C6-8A71-4503-8FB4-5CCD048F3DF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b="0" i="0" u="none" strike="noStrike"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Tahoma" pitchFamily="34" charset="0"/>
            </a:rPr>
            <a:t>Социальные</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b="0" i="0" u="none" strike="noStrike"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Tahoma" pitchFamily="34" charset="0"/>
            </a:rPr>
            <a:t>ст.22-26</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b="0" i="0" u="none" strike="noStrike" cap="none" normalizeH="0" baseline="0" smtClean="0">
            <a:ln>
              <a:noFill/>
            </a:ln>
            <a:solidFill>
              <a:schemeClr val="tx1"/>
            </a:solidFill>
            <a:effectLst/>
            <a:latin typeface="Tahoma" pitchFamily="34" charset="0"/>
          </a:endParaRPr>
        </a:p>
      </dgm:t>
    </dgm:pt>
    <dgm:pt modelId="{65C672CD-44D7-4D49-B4F8-10422DEDC876}" type="parTrans" cxnId="{75A9FB36-6961-43AB-90A2-1EA5B7FB3978}">
      <dgm:prSet/>
      <dgm:spPr/>
    </dgm:pt>
    <dgm:pt modelId="{14AABD27-83FF-4EDB-92DA-78DC4A9D5FA3}" type="sibTrans" cxnId="{75A9FB36-6961-43AB-90A2-1EA5B7FB3978}">
      <dgm:prSet/>
      <dgm:spPr/>
    </dgm:pt>
    <dgm:pt modelId="{5A5B6324-A715-4B3A-954D-C3332551F435}" type="pres">
      <dgm:prSet presAssocID="{ADF37D0F-8B16-4942-9634-5CDF3518B84B}" presName="hierChild1" presStyleCnt="0">
        <dgm:presLayoutVars>
          <dgm:orgChart val="1"/>
          <dgm:chPref val="1"/>
          <dgm:dir/>
          <dgm:animOne val="branch"/>
          <dgm:animLvl val="lvl"/>
          <dgm:resizeHandles/>
        </dgm:presLayoutVars>
      </dgm:prSet>
      <dgm:spPr/>
    </dgm:pt>
    <dgm:pt modelId="{46F4F039-ADE8-4CE8-B925-08AB7C0E897C}" type="pres">
      <dgm:prSet presAssocID="{750F7A70-910F-4C4E-BA86-28A13310EE89}" presName="hierRoot1" presStyleCnt="0">
        <dgm:presLayoutVars>
          <dgm:hierBranch/>
        </dgm:presLayoutVars>
      </dgm:prSet>
      <dgm:spPr/>
    </dgm:pt>
    <dgm:pt modelId="{C6413558-5C67-4E15-BF97-0893E00F3D7F}" type="pres">
      <dgm:prSet presAssocID="{750F7A70-910F-4C4E-BA86-28A13310EE89}" presName="rootComposite1" presStyleCnt="0"/>
      <dgm:spPr/>
    </dgm:pt>
    <dgm:pt modelId="{FF0A4870-066E-48DB-BC82-EB9DEC208744}" type="pres">
      <dgm:prSet presAssocID="{750F7A70-910F-4C4E-BA86-28A13310EE89}" presName="rootText1" presStyleLbl="node0" presStyleIdx="0" presStyleCnt="1">
        <dgm:presLayoutVars>
          <dgm:chPref val="3"/>
        </dgm:presLayoutVars>
      </dgm:prSet>
      <dgm:spPr/>
      <dgm:t>
        <a:bodyPr/>
        <a:lstStyle/>
        <a:p>
          <a:endParaRPr lang="ru-RU"/>
        </a:p>
      </dgm:t>
    </dgm:pt>
    <dgm:pt modelId="{D4C6663F-3C49-41FD-AA77-AF09C0260AD7}" type="pres">
      <dgm:prSet presAssocID="{750F7A70-910F-4C4E-BA86-28A13310EE89}" presName="rootConnector1" presStyleLbl="node1" presStyleIdx="0" presStyleCnt="0"/>
      <dgm:spPr/>
      <dgm:t>
        <a:bodyPr/>
        <a:lstStyle/>
        <a:p>
          <a:endParaRPr lang="ru-RU"/>
        </a:p>
      </dgm:t>
    </dgm:pt>
    <dgm:pt modelId="{CFF6E276-FF61-48E6-802F-56B54D91FA91}" type="pres">
      <dgm:prSet presAssocID="{750F7A70-910F-4C4E-BA86-28A13310EE89}" presName="hierChild2" presStyleCnt="0"/>
      <dgm:spPr/>
    </dgm:pt>
    <dgm:pt modelId="{9556467D-7A94-4D82-90A5-39B3944F2480}" type="pres">
      <dgm:prSet presAssocID="{47257A19-5E23-4C6B-865F-711194D23C91}" presName="Name35" presStyleLbl="parChTrans1D2" presStyleIdx="0" presStyleCnt="5"/>
      <dgm:spPr/>
    </dgm:pt>
    <dgm:pt modelId="{19DFCD1C-B7E0-4E04-A8DC-9D7195BFE6B3}" type="pres">
      <dgm:prSet presAssocID="{CC3CE3FA-7DBC-4731-AD22-479469643C0A}" presName="hierRoot2" presStyleCnt="0">
        <dgm:presLayoutVars>
          <dgm:hierBranch/>
        </dgm:presLayoutVars>
      </dgm:prSet>
      <dgm:spPr/>
    </dgm:pt>
    <dgm:pt modelId="{F1EA7374-832F-479D-AECF-D7CBDE346BF9}" type="pres">
      <dgm:prSet presAssocID="{CC3CE3FA-7DBC-4731-AD22-479469643C0A}" presName="rootComposite" presStyleCnt="0"/>
      <dgm:spPr/>
    </dgm:pt>
    <dgm:pt modelId="{1CD2D89D-78CE-402A-BCDE-A969735983D7}" type="pres">
      <dgm:prSet presAssocID="{CC3CE3FA-7DBC-4731-AD22-479469643C0A}" presName="rootText" presStyleLbl="node2" presStyleIdx="0" presStyleCnt="5">
        <dgm:presLayoutVars>
          <dgm:chPref val="3"/>
        </dgm:presLayoutVars>
      </dgm:prSet>
      <dgm:spPr/>
      <dgm:t>
        <a:bodyPr/>
        <a:lstStyle/>
        <a:p>
          <a:endParaRPr lang="ru-RU"/>
        </a:p>
      </dgm:t>
    </dgm:pt>
    <dgm:pt modelId="{9CF85901-4548-4EF2-A6D2-8441740C4C0C}" type="pres">
      <dgm:prSet presAssocID="{CC3CE3FA-7DBC-4731-AD22-479469643C0A}" presName="rootConnector" presStyleLbl="node2" presStyleIdx="0" presStyleCnt="5"/>
      <dgm:spPr/>
      <dgm:t>
        <a:bodyPr/>
        <a:lstStyle/>
        <a:p>
          <a:endParaRPr lang="ru-RU"/>
        </a:p>
      </dgm:t>
    </dgm:pt>
    <dgm:pt modelId="{46E8F4C3-D7C6-4DD7-9FE1-081E36EF7BE9}" type="pres">
      <dgm:prSet presAssocID="{CC3CE3FA-7DBC-4731-AD22-479469643C0A}" presName="hierChild4" presStyleCnt="0"/>
      <dgm:spPr/>
    </dgm:pt>
    <dgm:pt modelId="{A1DBA68E-CD68-4556-9E3B-3F132F61EF67}" type="pres">
      <dgm:prSet presAssocID="{CC3CE3FA-7DBC-4731-AD22-479469643C0A}" presName="hierChild5" presStyleCnt="0"/>
      <dgm:spPr/>
    </dgm:pt>
    <dgm:pt modelId="{8CCAD7A6-997C-4FE3-BD78-4DBBC56AD7B4}" type="pres">
      <dgm:prSet presAssocID="{68E6C0B9-277B-493D-9C7D-CC6B1BB425CE}" presName="Name35" presStyleLbl="parChTrans1D2" presStyleIdx="1" presStyleCnt="5"/>
      <dgm:spPr/>
    </dgm:pt>
    <dgm:pt modelId="{FC962BCC-6DF7-4EAB-B0E9-55E9D1412FDB}" type="pres">
      <dgm:prSet presAssocID="{76475400-5959-4C78-8739-94570F67BB3A}" presName="hierRoot2" presStyleCnt="0">
        <dgm:presLayoutVars>
          <dgm:hierBranch/>
        </dgm:presLayoutVars>
      </dgm:prSet>
      <dgm:spPr/>
    </dgm:pt>
    <dgm:pt modelId="{3D19C48E-4B60-438E-98B0-3C64094E6A1E}" type="pres">
      <dgm:prSet presAssocID="{76475400-5959-4C78-8739-94570F67BB3A}" presName="rootComposite" presStyleCnt="0"/>
      <dgm:spPr/>
    </dgm:pt>
    <dgm:pt modelId="{B4E44340-8E42-41B6-88D0-9E1121B1FFB6}" type="pres">
      <dgm:prSet presAssocID="{76475400-5959-4C78-8739-94570F67BB3A}" presName="rootText" presStyleLbl="node2" presStyleIdx="1" presStyleCnt="5">
        <dgm:presLayoutVars>
          <dgm:chPref val="3"/>
        </dgm:presLayoutVars>
      </dgm:prSet>
      <dgm:spPr/>
      <dgm:t>
        <a:bodyPr/>
        <a:lstStyle/>
        <a:p>
          <a:endParaRPr lang="ru-RU"/>
        </a:p>
      </dgm:t>
    </dgm:pt>
    <dgm:pt modelId="{DA4E25AF-3AC2-4E27-9485-865784145AA3}" type="pres">
      <dgm:prSet presAssocID="{76475400-5959-4C78-8739-94570F67BB3A}" presName="rootConnector" presStyleLbl="node2" presStyleIdx="1" presStyleCnt="5"/>
      <dgm:spPr/>
      <dgm:t>
        <a:bodyPr/>
        <a:lstStyle/>
        <a:p>
          <a:endParaRPr lang="ru-RU"/>
        </a:p>
      </dgm:t>
    </dgm:pt>
    <dgm:pt modelId="{5D6B013E-AE30-45B3-B001-201C0C2CF984}" type="pres">
      <dgm:prSet presAssocID="{76475400-5959-4C78-8739-94570F67BB3A}" presName="hierChild4" presStyleCnt="0"/>
      <dgm:spPr/>
    </dgm:pt>
    <dgm:pt modelId="{82B30639-9AB2-4DC3-B0D0-E7783E2A05B4}" type="pres">
      <dgm:prSet presAssocID="{76475400-5959-4C78-8739-94570F67BB3A}" presName="hierChild5" presStyleCnt="0"/>
      <dgm:spPr/>
    </dgm:pt>
    <dgm:pt modelId="{C7144919-48D5-4A5C-8659-77775A00D072}" type="pres">
      <dgm:prSet presAssocID="{4C0BF80B-4260-4F05-8FC9-AD9BEC7D956A}" presName="Name35" presStyleLbl="parChTrans1D2" presStyleIdx="2" presStyleCnt="5"/>
      <dgm:spPr/>
    </dgm:pt>
    <dgm:pt modelId="{7EAD6405-DB7F-48D9-B23F-5B6AAC3B660D}" type="pres">
      <dgm:prSet presAssocID="{C20B2337-5F2F-4486-8B40-587F2CA96AEE}" presName="hierRoot2" presStyleCnt="0">
        <dgm:presLayoutVars>
          <dgm:hierBranch/>
        </dgm:presLayoutVars>
      </dgm:prSet>
      <dgm:spPr/>
    </dgm:pt>
    <dgm:pt modelId="{866CF826-FA7A-4922-AC20-46CE8EA557B6}" type="pres">
      <dgm:prSet presAssocID="{C20B2337-5F2F-4486-8B40-587F2CA96AEE}" presName="rootComposite" presStyleCnt="0"/>
      <dgm:spPr/>
    </dgm:pt>
    <dgm:pt modelId="{CD8EAA45-386A-4C54-939B-7A41A07A1A95}" type="pres">
      <dgm:prSet presAssocID="{C20B2337-5F2F-4486-8B40-587F2CA96AEE}" presName="rootText" presStyleLbl="node2" presStyleIdx="2" presStyleCnt="5">
        <dgm:presLayoutVars>
          <dgm:chPref val="3"/>
        </dgm:presLayoutVars>
      </dgm:prSet>
      <dgm:spPr/>
      <dgm:t>
        <a:bodyPr/>
        <a:lstStyle/>
        <a:p>
          <a:endParaRPr lang="ru-RU"/>
        </a:p>
      </dgm:t>
    </dgm:pt>
    <dgm:pt modelId="{1E588112-70BD-49FA-8DE0-DEC665667BBB}" type="pres">
      <dgm:prSet presAssocID="{C20B2337-5F2F-4486-8B40-587F2CA96AEE}" presName="rootConnector" presStyleLbl="node2" presStyleIdx="2" presStyleCnt="5"/>
      <dgm:spPr/>
      <dgm:t>
        <a:bodyPr/>
        <a:lstStyle/>
        <a:p>
          <a:endParaRPr lang="ru-RU"/>
        </a:p>
      </dgm:t>
    </dgm:pt>
    <dgm:pt modelId="{A49E070C-26B1-42D1-8DDE-CE96B495A7C4}" type="pres">
      <dgm:prSet presAssocID="{C20B2337-5F2F-4486-8B40-587F2CA96AEE}" presName="hierChild4" presStyleCnt="0"/>
      <dgm:spPr/>
    </dgm:pt>
    <dgm:pt modelId="{AFE88719-7056-4CBC-B850-BD58499A5F45}" type="pres">
      <dgm:prSet presAssocID="{C20B2337-5F2F-4486-8B40-587F2CA96AEE}" presName="hierChild5" presStyleCnt="0"/>
      <dgm:spPr/>
    </dgm:pt>
    <dgm:pt modelId="{306E8B4A-2575-42A3-B99B-2F5B412F9E46}" type="pres">
      <dgm:prSet presAssocID="{70D381DC-281A-401A-87B6-A7119FA2F201}" presName="Name35" presStyleLbl="parChTrans1D2" presStyleIdx="3" presStyleCnt="5"/>
      <dgm:spPr/>
    </dgm:pt>
    <dgm:pt modelId="{4D2FF723-D3AD-41CB-8F3A-01AED964A0C1}" type="pres">
      <dgm:prSet presAssocID="{BD4E09AA-338F-4805-9EA2-610418EE670B}" presName="hierRoot2" presStyleCnt="0">
        <dgm:presLayoutVars>
          <dgm:hierBranch/>
        </dgm:presLayoutVars>
      </dgm:prSet>
      <dgm:spPr/>
    </dgm:pt>
    <dgm:pt modelId="{7E40E723-5FA0-4E34-8C57-301AC2B4E4D6}" type="pres">
      <dgm:prSet presAssocID="{BD4E09AA-338F-4805-9EA2-610418EE670B}" presName="rootComposite" presStyleCnt="0"/>
      <dgm:spPr/>
    </dgm:pt>
    <dgm:pt modelId="{A02FC6E8-9DD4-44FE-B1B5-790643C976AC}" type="pres">
      <dgm:prSet presAssocID="{BD4E09AA-338F-4805-9EA2-610418EE670B}" presName="rootText" presStyleLbl="node2" presStyleIdx="3" presStyleCnt="5">
        <dgm:presLayoutVars>
          <dgm:chPref val="3"/>
        </dgm:presLayoutVars>
      </dgm:prSet>
      <dgm:spPr/>
      <dgm:t>
        <a:bodyPr/>
        <a:lstStyle/>
        <a:p>
          <a:endParaRPr lang="ru-RU"/>
        </a:p>
      </dgm:t>
    </dgm:pt>
    <dgm:pt modelId="{6F3C2181-D5D7-42CF-A832-48E009278299}" type="pres">
      <dgm:prSet presAssocID="{BD4E09AA-338F-4805-9EA2-610418EE670B}" presName="rootConnector" presStyleLbl="node2" presStyleIdx="3" presStyleCnt="5"/>
      <dgm:spPr/>
      <dgm:t>
        <a:bodyPr/>
        <a:lstStyle/>
        <a:p>
          <a:endParaRPr lang="ru-RU"/>
        </a:p>
      </dgm:t>
    </dgm:pt>
    <dgm:pt modelId="{B6A205B6-9DF9-4488-8211-7692EC8D8B93}" type="pres">
      <dgm:prSet presAssocID="{BD4E09AA-338F-4805-9EA2-610418EE670B}" presName="hierChild4" presStyleCnt="0"/>
      <dgm:spPr/>
    </dgm:pt>
    <dgm:pt modelId="{5CBB3E43-7AD8-44E1-9C49-40D3A617DE25}" type="pres">
      <dgm:prSet presAssocID="{BD4E09AA-338F-4805-9EA2-610418EE670B}" presName="hierChild5" presStyleCnt="0"/>
      <dgm:spPr/>
    </dgm:pt>
    <dgm:pt modelId="{F4F90EC9-0450-4357-93FA-5DC0DE56014D}" type="pres">
      <dgm:prSet presAssocID="{65C672CD-44D7-4D49-B4F8-10422DEDC876}" presName="Name35" presStyleLbl="parChTrans1D2" presStyleIdx="4" presStyleCnt="5"/>
      <dgm:spPr/>
    </dgm:pt>
    <dgm:pt modelId="{37F092FE-0844-4E1E-83BA-8EC687958811}" type="pres">
      <dgm:prSet presAssocID="{2E0567C6-8A71-4503-8FB4-5CCD048F3DFA}" presName="hierRoot2" presStyleCnt="0">
        <dgm:presLayoutVars>
          <dgm:hierBranch/>
        </dgm:presLayoutVars>
      </dgm:prSet>
      <dgm:spPr/>
    </dgm:pt>
    <dgm:pt modelId="{12B4DE2F-CEC9-441E-B5E9-F3941C9FF287}" type="pres">
      <dgm:prSet presAssocID="{2E0567C6-8A71-4503-8FB4-5CCD048F3DFA}" presName="rootComposite" presStyleCnt="0"/>
      <dgm:spPr/>
    </dgm:pt>
    <dgm:pt modelId="{26E4E705-3A5B-43D3-BBD7-C6BB76244F50}" type="pres">
      <dgm:prSet presAssocID="{2E0567C6-8A71-4503-8FB4-5CCD048F3DFA}" presName="rootText" presStyleLbl="node2" presStyleIdx="4" presStyleCnt="5">
        <dgm:presLayoutVars>
          <dgm:chPref val="3"/>
        </dgm:presLayoutVars>
      </dgm:prSet>
      <dgm:spPr/>
      <dgm:t>
        <a:bodyPr/>
        <a:lstStyle/>
        <a:p>
          <a:endParaRPr lang="ru-RU"/>
        </a:p>
      </dgm:t>
    </dgm:pt>
    <dgm:pt modelId="{32A01F31-C92F-4C79-B832-E2D08F0354AE}" type="pres">
      <dgm:prSet presAssocID="{2E0567C6-8A71-4503-8FB4-5CCD048F3DFA}" presName="rootConnector" presStyleLbl="node2" presStyleIdx="4" presStyleCnt="5"/>
      <dgm:spPr/>
      <dgm:t>
        <a:bodyPr/>
        <a:lstStyle/>
        <a:p>
          <a:endParaRPr lang="ru-RU"/>
        </a:p>
      </dgm:t>
    </dgm:pt>
    <dgm:pt modelId="{A1535FD0-4224-4E8D-9598-C56102CD487E}" type="pres">
      <dgm:prSet presAssocID="{2E0567C6-8A71-4503-8FB4-5CCD048F3DFA}" presName="hierChild4" presStyleCnt="0"/>
      <dgm:spPr/>
    </dgm:pt>
    <dgm:pt modelId="{078AB51B-DA95-4EF7-B87B-D255E0D734DC}" type="pres">
      <dgm:prSet presAssocID="{2E0567C6-8A71-4503-8FB4-5CCD048F3DFA}" presName="hierChild5" presStyleCnt="0"/>
      <dgm:spPr/>
    </dgm:pt>
    <dgm:pt modelId="{5EC0DEE4-4280-47B8-9F2E-6FEDCF84C1F1}" type="pres">
      <dgm:prSet presAssocID="{750F7A70-910F-4C4E-BA86-28A13310EE89}" presName="hierChild3" presStyleCnt="0"/>
      <dgm:spPr/>
    </dgm:pt>
  </dgm:ptLst>
  <dgm:cxnLst>
    <dgm:cxn modelId="{BA4A9F7D-5815-4D0B-A2B1-ADBFA955ADDC}" type="presOf" srcId="{BD4E09AA-338F-4805-9EA2-610418EE670B}" destId="{6F3C2181-D5D7-42CF-A832-48E009278299}" srcOrd="1" destOrd="0" presId="urn:microsoft.com/office/officeart/2005/8/layout/orgChart1"/>
    <dgm:cxn modelId="{6B0C3BDA-7FC3-4BE9-9A4F-B036C0534DED}" type="presOf" srcId="{70D381DC-281A-401A-87B6-A7119FA2F201}" destId="{306E8B4A-2575-42A3-B99B-2F5B412F9E46}" srcOrd="0" destOrd="0" presId="urn:microsoft.com/office/officeart/2005/8/layout/orgChart1"/>
    <dgm:cxn modelId="{A36B6C44-1931-4629-8E22-9AD193635218}" type="presOf" srcId="{4C0BF80B-4260-4F05-8FC9-AD9BEC7D956A}" destId="{C7144919-48D5-4A5C-8659-77775A00D072}" srcOrd="0" destOrd="0" presId="urn:microsoft.com/office/officeart/2005/8/layout/orgChart1"/>
    <dgm:cxn modelId="{45640D70-58AE-43FD-8C2B-04BC1675D583}" type="presOf" srcId="{2E0567C6-8A71-4503-8FB4-5CCD048F3DFA}" destId="{26E4E705-3A5B-43D3-BBD7-C6BB76244F50}" srcOrd="0" destOrd="0" presId="urn:microsoft.com/office/officeart/2005/8/layout/orgChart1"/>
    <dgm:cxn modelId="{D95C1B3F-73F4-4792-8C90-49927A44131B}" type="presOf" srcId="{76475400-5959-4C78-8739-94570F67BB3A}" destId="{B4E44340-8E42-41B6-88D0-9E1121B1FFB6}" srcOrd="0" destOrd="0" presId="urn:microsoft.com/office/officeart/2005/8/layout/orgChart1"/>
    <dgm:cxn modelId="{15626FF8-7706-482C-9D82-10E73D2D1126}" type="presOf" srcId="{C20B2337-5F2F-4486-8B40-587F2CA96AEE}" destId="{CD8EAA45-386A-4C54-939B-7A41A07A1A95}" srcOrd="0" destOrd="0" presId="urn:microsoft.com/office/officeart/2005/8/layout/orgChart1"/>
    <dgm:cxn modelId="{52658292-3F7F-4F19-9B52-E9CCFC9DCF19}" srcId="{ADF37D0F-8B16-4942-9634-5CDF3518B84B}" destId="{750F7A70-910F-4C4E-BA86-28A13310EE89}" srcOrd="0" destOrd="0" parTransId="{CADDAA7B-40A7-4E33-9557-9A0172E57D4A}" sibTransId="{BBB004B4-BF6E-4A28-AA4D-7A3A92A19C7C}"/>
    <dgm:cxn modelId="{4110B5B0-3C58-458A-AF19-22FB56B5ED52}" type="presOf" srcId="{750F7A70-910F-4C4E-BA86-28A13310EE89}" destId="{D4C6663F-3C49-41FD-AA77-AF09C0260AD7}" srcOrd="1" destOrd="0" presId="urn:microsoft.com/office/officeart/2005/8/layout/orgChart1"/>
    <dgm:cxn modelId="{CECA9DBA-5E8E-4673-B8F8-6A782B1BA021}" type="presOf" srcId="{47257A19-5E23-4C6B-865F-711194D23C91}" destId="{9556467D-7A94-4D82-90A5-39B3944F2480}" srcOrd="0" destOrd="0" presId="urn:microsoft.com/office/officeart/2005/8/layout/orgChart1"/>
    <dgm:cxn modelId="{75A9FB36-6961-43AB-90A2-1EA5B7FB3978}" srcId="{750F7A70-910F-4C4E-BA86-28A13310EE89}" destId="{2E0567C6-8A71-4503-8FB4-5CCD048F3DFA}" srcOrd="4" destOrd="0" parTransId="{65C672CD-44D7-4D49-B4F8-10422DEDC876}" sibTransId="{14AABD27-83FF-4EDB-92DA-78DC4A9D5FA3}"/>
    <dgm:cxn modelId="{8070A4C6-6D9A-4392-A790-C748B5E441D4}" srcId="{750F7A70-910F-4C4E-BA86-28A13310EE89}" destId="{76475400-5959-4C78-8739-94570F67BB3A}" srcOrd="1" destOrd="0" parTransId="{68E6C0B9-277B-493D-9C7D-CC6B1BB425CE}" sibTransId="{C1DAF6E3-B2EE-4C29-84CD-C6BC24595034}"/>
    <dgm:cxn modelId="{3AF4B7D9-C8A9-486B-85D8-B90064E1E183}" type="presOf" srcId="{68E6C0B9-277B-493D-9C7D-CC6B1BB425CE}" destId="{8CCAD7A6-997C-4FE3-BD78-4DBBC56AD7B4}" srcOrd="0" destOrd="0" presId="urn:microsoft.com/office/officeart/2005/8/layout/orgChart1"/>
    <dgm:cxn modelId="{2105D699-5875-4D6E-A97E-8FD090675E6F}" type="presOf" srcId="{65C672CD-44D7-4D49-B4F8-10422DEDC876}" destId="{F4F90EC9-0450-4357-93FA-5DC0DE56014D}" srcOrd="0" destOrd="0" presId="urn:microsoft.com/office/officeart/2005/8/layout/orgChart1"/>
    <dgm:cxn modelId="{2F0FDA85-7C7C-4CDC-9578-36F786F1036E}" type="presOf" srcId="{CC3CE3FA-7DBC-4731-AD22-479469643C0A}" destId="{1CD2D89D-78CE-402A-BCDE-A969735983D7}" srcOrd="0" destOrd="0" presId="urn:microsoft.com/office/officeart/2005/8/layout/orgChart1"/>
    <dgm:cxn modelId="{F8C104E0-0685-4BCC-AC01-8828D6CE2A39}" srcId="{750F7A70-910F-4C4E-BA86-28A13310EE89}" destId="{CC3CE3FA-7DBC-4731-AD22-479469643C0A}" srcOrd="0" destOrd="0" parTransId="{47257A19-5E23-4C6B-865F-711194D23C91}" sibTransId="{95C29921-6E8B-4620-B03F-A6A5A5844D70}"/>
    <dgm:cxn modelId="{F6ECE4E1-2533-48BB-B428-F2C133D90C6E}" type="presOf" srcId="{750F7A70-910F-4C4E-BA86-28A13310EE89}" destId="{FF0A4870-066E-48DB-BC82-EB9DEC208744}" srcOrd="0" destOrd="0" presId="urn:microsoft.com/office/officeart/2005/8/layout/orgChart1"/>
    <dgm:cxn modelId="{3B1C438C-6C1C-4D54-9130-C6503198BE00}" type="presOf" srcId="{76475400-5959-4C78-8739-94570F67BB3A}" destId="{DA4E25AF-3AC2-4E27-9485-865784145AA3}" srcOrd="1" destOrd="0" presId="urn:microsoft.com/office/officeart/2005/8/layout/orgChart1"/>
    <dgm:cxn modelId="{F00C2FA6-EE0F-42F6-8FBF-095033E9DE37}" srcId="{750F7A70-910F-4C4E-BA86-28A13310EE89}" destId="{C20B2337-5F2F-4486-8B40-587F2CA96AEE}" srcOrd="2" destOrd="0" parTransId="{4C0BF80B-4260-4F05-8FC9-AD9BEC7D956A}" sibTransId="{A1D1B739-0AF0-4A20-9795-1DC5A6D86868}"/>
    <dgm:cxn modelId="{02FC2B93-254D-460A-B0C9-A2769F64E4C9}" type="presOf" srcId="{CC3CE3FA-7DBC-4731-AD22-479469643C0A}" destId="{9CF85901-4548-4EF2-A6D2-8441740C4C0C}" srcOrd="1" destOrd="0" presId="urn:microsoft.com/office/officeart/2005/8/layout/orgChart1"/>
    <dgm:cxn modelId="{D1A477EE-E503-4E42-A09C-96FEF2D5F33E}" srcId="{750F7A70-910F-4C4E-BA86-28A13310EE89}" destId="{BD4E09AA-338F-4805-9EA2-610418EE670B}" srcOrd="3" destOrd="0" parTransId="{70D381DC-281A-401A-87B6-A7119FA2F201}" sibTransId="{A36ABD79-1E02-4027-9BAE-DEA037C51354}"/>
    <dgm:cxn modelId="{10A19447-CE91-4C89-993C-D768290E6BF3}" type="presOf" srcId="{2E0567C6-8A71-4503-8FB4-5CCD048F3DFA}" destId="{32A01F31-C92F-4C79-B832-E2D08F0354AE}" srcOrd="1" destOrd="0" presId="urn:microsoft.com/office/officeart/2005/8/layout/orgChart1"/>
    <dgm:cxn modelId="{B3C48756-5A5C-4991-942B-6AB69C2FFA07}" type="presOf" srcId="{C20B2337-5F2F-4486-8B40-587F2CA96AEE}" destId="{1E588112-70BD-49FA-8DE0-DEC665667BBB}" srcOrd="1" destOrd="0" presId="urn:microsoft.com/office/officeart/2005/8/layout/orgChart1"/>
    <dgm:cxn modelId="{84D8A9ED-F251-462D-9E31-0C31608AE142}" type="presOf" srcId="{BD4E09AA-338F-4805-9EA2-610418EE670B}" destId="{A02FC6E8-9DD4-44FE-B1B5-790643C976AC}" srcOrd="0" destOrd="0" presId="urn:microsoft.com/office/officeart/2005/8/layout/orgChart1"/>
    <dgm:cxn modelId="{4B540F1C-0781-45DC-A6F8-9251C3A4145A}" type="presOf" srcId="{ADF37D0F-8B16-4942-9634-5CDF3518B84B}" destId="{5A5B6324-A715-4B3A-954D-C3332551F435}" srcOrd="0" destOrd="0" presId="urn:microsoft.com/office/officeart/2005/8/layout/orgChart1"/>
    <dgm:cxn modelId="{7EE65913-371F-49ED-8EBE-0CABAB08AAB8}" type="presParOf" srcId="{5A5B6324-A715-4B3A-954D-C3332551F435}" destId="{46F4F039-ADE8-4CE8-B925-08AB7C0E897C}" srcOrd="0" destOrd="0" presId="urn:microsoft.com/office/officeart/2005/8/layout/orgChart1"/>
    <dgm:cxn modelId="{158FC28A-0479-4EA2-8FB6-86B72E6D6002}" type="presParOf" srcId="{46F4F039-ADE8-4CE8-B925-08AB7C0E897C}" destId="{C6413558-5C67-4E15-BF97-0893E00F3D7F}" srcOrd="0" destOrd="0" presId="urn:microsoft.com/office/officeart/2005/8/layout/orgChart1"/>
    <dgm:cxn modelId="{5D759630-665D-4CF7-80D8-865150E92860}" type="presParOf" srcId="{C6413558-5C67-4E15-BF97-0893E00F3D7F}" destId="{FF0A4870-066E-48DB-BC82-EB9DEC208744}" srcOrd="0" destOrd="0" presId="urn:microsoft.com/office/officeart/2005/8/layout/orgChart1"/>
    <dgm:cxn modelId="{0383C7ED-5B2C-4DBD-A7D3-7DC88D1CD10A}" type="presParOf" srcId="{C6413558-5C67-4E15-BF97-0893E00F3D7F}" destId="{D4C6663F-3C49-41FD-AA77-AF09C0260AD7}" srcOrd="1" destOrd="0" presId="urn:microsoft.com/office/officeart/2005/8/layout/orgChart1"/>
    <dgm:cxn modelId="{83D6EDBF-27B1-4C42-A32E-E22E07C4A8C2}" type="presParOf" srcId="{46F4F039-ADE8-4CE8-B925-08AB7C0E897C}" destId="{CFF6E276-FF61-48E6-802F-56B54D91FA91}" srcOrd="1" destOrd="0" presId="urn:microsoft.com/office/officeart/2005/8/layout/orgChart1"/>
    <dgm:cxn modelId="{97FA8A86-24E2-4AD0-832D-C378F043F734}" type="presParOf" srcId="{CFF6E276-FF61-48E6-802F-56B54D91FA91}" destId="{9556467D-7A94-4D82-90A5-39B3944F2480}" srcOrd="0" destOrd="0" presId="urn:microsoft.com/office/officeart/2005/8/layout/orgChart1"/>
    <dgm:cxn modelId="{7AA1597A-9ABE-4F1A-962C-26F6DFE4DC0F}" type="presParOf" srcId="{CFF6E276-FF61-48E6-802F-56B54D91FA91}" destId="{19DFCD1C-B7E0-4E04-A8DC-9D7195BFE6B3}" srcOrd="1" destOrd="0" presId="urn:microsoft.com/office/officeart/2005/8/layout/orgChart1"/>
    <dgm:cxn modelId="{DE56688C-82AA-4F7D-9B90-CBACABEF4377}" type="presParOf" srcId="{19DFCD1C-B7E0-4E04-A8DC-9D7195BFE6B3}" destId="{F1EA7374-832F-479D-AECF-D7CBDE346BF9}" srcOrd="0" destOrd="0" presId="urn:microsoft.com/office/officeart/2005/8/layout/orgChart1"/>
    <dgm:cxn modelId="{D7F30210-A198-4B5F-A265-4493B5975212}" type="presParOf" srcId="{F1EA7374-832F-479D-AECF-D7CBDE346BF9}" destId="{1CD2D89D-78CE-402A-BCDE-A969735983D7}" srcOrd="0" destOrd="0" presId="urn:microsoft.com/office/officeart/2005/8/layout/orgChart1"/>
    <dgm:cxn modelId="{9F9A5DDB-AED4-4B15-A5B0-70689530F8CE}" type="presParOf" srcId="{F1EA7374-832F-479D-AECF-D7CBDE346BF9}" destId="{9CF85901-4548-4EF2-A6D2-8441740C4C0C}" srcOrd="1" destOrd="0" presId="urn:microsoft.com/office/officeart/2005/8/layout/orgChart1"/>
    <dgm:cxn modelId="{D13B6DCD-D5FC-4F8B-9DFA-0CBEF1858807}" type="presParOf" srcId="{19DFCD1C-B7E0-4E04-A8DC-9D7195BFE6B3}" destId="{46E8F4C3-D7C6-4DD7-9FE1-081E36EF7BE9}" srcOrd="1" destOrd="0" presId="urn:microsoft.com/office/officeart/2005/8/layout/orgChart1"/>
    <dgm:cxn modelId="{CC27288C-3470-4AA1-8B97-B84E14E94FC0}" type="presParOf" srcId="{19DFCD1C-B7E0-4E04-A8DC-9D7195BFE6B3}" destId="{A1DBA68E-CD68-4556-9E3B-3F132F61EF67}" srcOrd="2" destOrd="0" presId="urn:microsoft.com/office/officeart/2005/8/layout/orgChart1"/>
    <dgm:cxn modelId="{BE6E8CEF-61C4-4117-B4A1-C609BA6E281C}" type="presParOf" srcId="{CFF6E276-FF61-48E6-802F-56B54D91FA91}" destId="{8CCAD7A6-997C-4FE3-BD78-4DBBC56AD7B4}" srcOrd="2" destOrd="0" presId="urn:microsoft.com/office/officeart/2005/8/layout/orgChart1"/>
    <dgm:cxn modelId="{3D6D8720-0FAE-4DF6-91F0-370EB2B826D6}" type="presParOf" srcId="{CFF6E276-FF61-48E6-802F-56B54D91FA91}" destId="{FC962BCC-6DF7-4EAB-B0E9-55E9D1412FDB}" srcOrd="3" destOrd="0" presId="urn:microsoft.com/office/officeart/2005/8/layout/orgChart1"/>
    <dgm:cxn modelId="{A28120F6-DB8E-467D-9527-370024E4A92A}" type="presParOf" srcId="{FC962BCC-6DF7-4EAB-B0E9-55E9D1412FDB}" destId="{3D19C48E-4B60-438E-98B0-3C64094E6A1E}" srcOrd="0" destOrd="0" presId="urn:microsoft.com/office/officeart/2005/8/layout/orgChart1"/>
    <dgm:cxn modelId="{4BC42155-4063-47C7-B748-A033B1FF48C4}" type="presParOf" srcId="{3D19C48E-4B60-438E-98B0-3C64094E6A1E}" destId="{B4E44340-8E42-41B6-88D0-9E1121B1FFB6}" srcOrd="0" destOrd="0" presId="urn:microsoft.com/office/officeart/2005/8/layout/orgChart1"/>
    <dgm:cxn modelId="{9FBA087F-F35D-4487-9F62-7F19BFEBC070}" type="presParOf" srcId="{3D19C48E-4B60-438E-98B0-3C64094E6A1E}" destId="{DA4E25AF-3AC2-4E27-9485-865784145AA3}" srcOrd="1" destOrd="0" presId="urn:microsoft.com/office/officeart/2005/8/layout/orgChart1"/>
    <dgm:cxn modelId="{85FDDB6B-9751-4D4A-A5E7-E72CE1A60C51}" type="presParOf" srcId="{FC962BCC-6DF7-4EAB-B0E9-55E9D1412FDB}" destId="{5D6B013E-AE30-45B3-B001-201C0C2CF984}" srcOrd="1" destOrd="0" presId="urn:microsoft.com/office/officeart/2005/8/layout/orgChart1"/>
    <dgm:cxn modelId="{E5E02E6D-CB26-4715-BFBE-B9C2E8E8CD83}" type="presParOf" srcId="{FC962BCC-6DF7-4EAB-B0E9-55E9D1412FDB}" destId="{82B30639-9AB2-4DC3-B0D0-E7783E2A05B4}" srcOrd="2" destOrd="0" presId="urn:microsoft.com/office/officeart/2005/8/layout/orgChart1"/>
    <dgm:cxn modelId="{F55D7E31-B554-4800-A713-A305CAECB199}" type="presParOf" srcId="{CFF6E276-FF61-48E6-802F-56B54D91FA91}" destId="{C7144919-48D5-4A5C-8659-77775A00D072}" srcOrd="4" destOrd="0" presId="urn:microsoft.com/office/officeart/2005/8/layout/orgChart1"/>
    <dgm:cxn modelId="{1454E573-4271-4C5D-AA6E-443363BE3B40}" type="presParOf" srcId="{CFF6E276-FF61-48E6-802F-56B54D91FA91}" destId="{7EAD6405-DB7F-48D9-B23F-5B6AAC3B660D}" srcOrd="5" destOrd="0" presId="urn:microsoft.com/office/officeart/2005/8/layout/orgChart1"/>
    <dgm:cxn modelId="{6C1AC890-852B-440F-8492-C6FB66C3A769}" type="presParOf" srcId="{7EAD6405-DB7F-48D9-B23F-5B6AAC3B660D}" destId="{866CF826-FA7A-4922-AC20-46CE8EA557B6}" srcOrd="0" destOrd="0" presId="urn:microsoft.com/office/officeart/2005/8/layout/orgChart1"/>
    <dgm:cxn modelId="{9D747D57-FD13-4BE3-A8B2-2DD50562B9DF}" type="presParOf" srcId="{866CF826-FA7A-4922-AC20-46CE8EA557B6}" destId="{CD8EAA45-386A-4C54-939B-7A41A07A1A95}" srcOrd="0" destOrd="0" presId="urn:microsoft.com/office/officeart/2005/8/layout/orgChart1"/>
    <dgm:cxn modelId="{F436B70A-F739-4E30-94CC-9A1DB5A15224}" type="presParOf" srcId="{866CF826-FA7A-4922-AC20-46CE8EA557B6}" destId="{1E588112-70BD-49FA-8DE0-DEC665667BBB}" srcOrd="1" destOrd="0" presId="urn:microsoft.com/office/officeart/2005/8/layout/orgChart1"/>
    <dgm:cxn modelId="{3237D220-CC87-487C-9205-5DDBF98C497F}" type="presParOf" srcId="{7EAD6405-DB7F-48D9-B23F-5B6AAC3B660D}" destId="{A49E070C-26B1-42D1-8DDE-CE96B495A7C4}" srcOrd="1" destOrd="0" presId="urn:microsoft.com/office/officeart/2005/8/layout/orgChart1"/>
    <dgm:cxn modelId="{F897E9C7-EE9E-4300-8DE1-56E7965D34BB}" type="presParOf" srcId="{7EAD6405-DB7F-48D9-B23F-5B6AAC3B660D}" destId="{AFE88719-7056-4CBC-B850-BD58499A5F45}" srcOrd="2" destOrd="0" presId="urn:microsoft.com/office/officeart/2005/8/layout/orgChart1"/>
    <dgm:cxn modelId="{87592D36-0D38-4D73-9475-2A7568B3AE38}" type="presParOf" srcId="{CFF6E276-FF61-48E6-802F-56B54D91FA91}" destId="{306E8B4A-2575-42A3-B99B-2F5B412F9E46}" srcOrd="6" destOrd="0" presId="urn:microsoft.com/office/officeart/2005/8/layout/orgChart1"/>
    <dgm:cxn modelId="{65ACF1A9-E7BD-4A18-920F-9A327B00C706}" type="presParOf" srcId="{CFF6E276-FF61-48E6-802F-56B54D91FA91}" destId="{4D2FF723-D3AD-41CB-8F3A-01AED964A0C1}" srcOrd="7" destOrd="0" presId="urn:microsoft.com/office/officeart/2005/8/layout/orgChart1"/>
    <dgm:cxn modelId="{236A640F-1053-45F0-88DF-0EA9F4368724}" type="presParOf" srcId="{4D2FF723-D3AD-41CB-8F3A-01AED964A0C1}" destId="{7E40E723-5FA0-4E34-8C57-301AC2B4E4D6}" srcOrd="0" destOrd="0" presId="urn:microsoft.com/office/officeart/2005/8/layout/orgChart1"/>
    <dgm:cxn modelId="{30BBBAA4-B919-445A-9AB5-E272FD2D9926}" type="presParOf" srcId="{7E40E723-5FA0-4E34-8C57-301AC2B4E4D6}" destId="{A02FC6E8-9DD4-44FE-B1B5-790643C976AC}" srcOrd="0" destOrd="0" presId="urn:microsoft.com/office/officeart/2005/8/layout/orgChart1"/>
    <dgm:cxn modelId="{C44C13BB-96C3-42DC-B192-B40F9129B265}" type="presParOf" srcId="{7E40E723-5FA0-4E34-8C57-301AC2B4E4D6}" destId="{6F3C2181-D5D7-42CF-A832-48E009278299}" srcOrd="1" destOrd="0" presId="urn:microsoft.com/office/officeart/2005/8/layout/orgChart1"/>
    <dgm:cxn modelId="{F36A41F4-0B50-4F78-BB87-51358463643D}" type="presParOf" srcId="{4D2FF723-D3AD-41CB-8F3A-01AED964A0C1}" destId="{B6A205B6-9DF9-4488-8211-7692EC8D8B93}" srcOrd="1" destOrd="0" presId="urn:microsoft.com/office/officeart/2005/8/layout/orgChart1"/>
    <dgm:cxn modelId="{0DCFD40F-AFC8-4578-9106-0D4681D86D7C}" type="presParOf" srcId="{4D2FF723-D3AD-41CB-8F3A-01AED964A0C1}" destId="{5CBB3E43-7AD8-44E1-9C49-40D3A617DE25}" srcOrd="2" destOrd="0" presId="urn:microsoft.com/office/officeart/2005/8/layout/orgChart1"/>
    <dgm:cxn modelId="{F74CA73D-6E4E-4228-9EB2-6E6A33D27F9B}" type="presParOf" srcId="{CFF6E276-FF61-48E6-802F-56B54D91FA91}" destId="{F4F90EC9-0450-4357-93FA-5DC0DE56014D}" srcOrd="8" destOrd="0" presId="urn:microsoft.com/office/officeart/2005/8/layout/orgChart1"/>
    <dgm:cxn modelId="{5083450C-67E7-4123-ACD1-BF7D03A805E1}" type="presParOf" srcId="{CFF6E276-FF61-48E6-802F-56B54D91FA91}" destId="{37F092FE-0844-4E1E-83BA-8EC687958811}" srcOrd="9" destOrd="0" presId="urn:microsoft.com/office/officeart/2005/8/layout/orgChart1"/>
    <dgm:cxn modelId="{14DE11DE-4E42-48B2-BE4C-DCE2EF16BB89}" type="presParOf" srcId="{37F092FE-0844-4E1E-83BA-8EC687958811}" destId="{12B4DE2F-CEC9-441E-B5E9-F3941C9FF287}" srcOrd="0" destOrd="0" presId="urn:microsoft.com/office/officeart/2005/8/layout/orgChart1"/>
    <dgm:cxn modelId="{4A462C92-AB20-4CD5-BAFF-F267EBABD443}" type="presParOf" srcId="{12B4DE2F-CEC9-441E-B5E9-F3941C9FF287}" destId="{26E4E705-3A5B-43D3-BBD7-C6BB76244F50}" srcOrd="0" destOrd="0" presId="urn:microsoft.com/office/officeart/2005/8/layout/orgChart1"/>
    <dgm:cxn modelId="{8FCCF640-5B53-4E93-B10A-95B7F31DC04B}" type="presParOf" srcId="{12B4DE2F-CEC9-441E-B5E9-F3941C9FF287}" destId="{32A01F31-C92F-4C79-B832-E2D08F0354AE}" srcOrd="1" destOrd="0" presId="urn:microsoft.com/office/officeart/2005/8/layout/orgChart1"/>
    <dgm:cxn modelId="{BBE68A52-6407-4A35-916C-713B008EA05B}" type="presParOf" srcId="{37F092FE-0844-4E1E-83BA-8EC687958811}" destId="{A1535FD0-4224-4E8D-9598-C56102CD487E}" srcOrd="1" destOrd="0" presId="urn:microsoft.com/office/officeart/2005/8/layout/orgChart1"/>
    <dgm:cxn modelId="{42925072-8124-49B3-B0A7-D7E03003C9DA}" type="presParOf" srcId="{37F092FE-0844-4E1E-83BA-8EC687958811}" destId="{078AB51B-DA95-4EF7-B87B-D255E0D734DC}" srcOrd="2" destOrd="0" presId="urn:microsoft.com/office/officeart/2005/8/layout/orgChart1"/>
    <dgm:cxn modelId="{D5AD0D63-6A9F-448C-8C8F-189B9BEA7159}" type="presParOf" srcId="{46F4F039-ADE8-4CE8-B925-08AB7C0E897C}" destId="{5EC0DEE4-4280-47B8-9F2E-6FEDCF84C1F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90EC9-0450-4357-93FA-5DC0DE56014D}">
      <dsp:nvSpPr>
        <dsp:cNvPr id="0" name=""/>
        <dsp:cNvSpPr/>
      </dsp:nvSpPr>
      <dsp:spPr>
        <a:xfrm>
          <a:off x="4114799" y="2117424"/>
          <a:ext cx="3409628" cy="295876"/>
        </a:xfrm>
        <a:custGeom>
          <a:avLst/>
          <a:gdLst/>
          <a:ahLst/>
          <a:cxnLst/>
          <a:rect l="0" t="0" r="0" b="0"/>
          <a:pathLst>
            <a:path>
              <a:moveTo>
                <a:pt x="0" y="0"/>
              </a:moveTo>
              <a:lnTo>
                <a:pt x="0" y="147938"/>
              </a:lnTo>
              <a:lnTo>
                <a:pt x="3409628" y="147938"/>
              </a:lnTo>
              <a:lnTo>
                <a:pt x="3409628" y="2958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6E8B4A-2575-42A3-B99B-2F5B412F9E46}">
      <dsp:nvSpPr>
        <dsp:cNvPr id="0" name=""/>
        <dsp:cNvSpPr/>
      </dsp:nvSpPr>
      <dsp:spPr>
        <a:xfrm>
          <a:off x="4114799" y="2117424"/>
          <a:ext cx="1704814" cy="295876"/>
        </a:xfrm>
        <a:custGeom>
          <a:avLst/>
          <a:gdLst/>
          <a:ahLst/>
          <a:cxnLst/>
          <a:rect l="0" t="0" r="0" b="0"/>
          <a:pathLst>
            <a:path>
              <a:moveTo>
                <a:pt x="0" y="0"/>
              </a:moveTo>
              <a:lnTo>
                <a:pt x="0" y="147938"/>
              </a:lnTo>
              <a:lnTo>
                <a:pt x="1704814" y="147938"/>
              </a:lnTo>
              <a:lnTo>
                <a:pt x="1704814" y="2958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144919-48D5-4A5C-8659-77775A00D072}">
      <dsp:nvSpPr>
        <dsp:cNvPr id="0" name=""/>
        <dsp:cNvSpPr/>
      </dsp:nvSpPr>
      <dsp:spPr>
        <a:xfrm>
          <a:off x="4069079" y="2117424"/>
          <a:ext cx="91440" cy="295876"/>
        </a:xfrm>
        <a:custGeom>
          <a:avLst/>
          <a:gdLst/>
          <a:ahLst/>
          <a:cxnLst/>
          <a:rect l="0" t="0" r="0" b="0"/>
          <a:pathLst>
            <a:path>
              <a:moveTo>
                <a:pt x="45720" y="0"/>
              </a:moveTo>
              <a:lnTo>
                <a:pt x="45720" y="2958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CAD7A6-997C-4FE3-BD78-4DBBC56AD7B4}">
      <dsp:nvSpPr>
        <dsp:cNvPr id="0" name=""/>
        <dsp:cNvSpPr/>
      </dsp:nvSpPr>
      <dsp:spPr>
        <a:xfrm>
          <a:off x="2409985" y="2117424"/>
          <a:ext cx="1704814" cy="295876"/>
        </a:xfrm>
        <a:custGeom>
          <a:avLst/>
          <a:gdLst/>
          <a:ahLst/>
          <a:cxnLst/>
          <a:rect l="0" t="0" r="0" b="0"/>
          <a:pathLst>
            <a:path>
              <a:moveTo>
                <a:pt x="1704814" y="0"/>
              </a:moveTo>
              <a:lnTo>
                <a:pt x="1704814" y="147938"/>
              </a:lnTo>
              <a:lnTo>
                <a:pt x="0" y="147938"/>
              </a:lnTo>
              <a:lnTo>
                <a:pt x="0" y="2958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56467D-7A94-4D82-90A5-39B3944F2480}">
      <dsp:nvSpPr>
        <dsp:cNvPr id="0" name=""/>
        <dsp:cNvSpPr/>
      </dsp:nvSpPr>
      <dsp:spPr>
        <a:xfrm>
          <a:off x="705171" y="2117424"/>
          <a:ext cx="3409628" cy="295876"/>
        </a:xfrm>
        <a:custGeom>
          <a:avLst/>
          <a:gdLst/>
          <a:ahLst/>
          <a:cxnLst/>
          <a:rect l="0" t="0" r="0" b="0"/>
          <a:pathLst>
            <a:path>
              <a:moveTo>
                <a:pt x="3409628" y="0"/>
              </a:moveTo>
              <a:lnTo>
                <a:pt x="3409628" y="147938"/>
              </a:lnTo>
              <a:lnTo>
                <a:pt x="0" y="147938"/>
              </a:lnTo>
              <a:lnTo>
                <a:pt x="0" y="2958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0A4870-066E-48DB-BC82-EB9DEC208744}">
      <dsp:nvSpPr>
        <dsp:cNvPr id="0" name=""/>
        <dsp:cNvSpPr/>
      </dsp:nvSpPr>
      <dsp:spPr>
        <a:xfrm>
          <a:off x="3410331" y="1412955"/>
          <a:ext cx="1408937" cy="704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1" i="0" u="none" strike="noStrike" kern="1200" cap="none" normalizeH="0" baseline="0" smtClean="0">
              <a:ln>
                <a:noFill/>
              </a:ln>
              <a:solidFill>
                <a:schemeClr val="tx1"/>
              </a:solidFill>
              <a:effectLst/>
              <a:latin typeface="Courier New" pitchFamily="49" charset="0"/>
            </a:rPr>
            <a:t>Права </a:t>
          </a:r>
          <a:r>
            <a:rPr kumimoji="0" lang="ru-RU" altLang="ru-RU" sz="900" b="1" i="0" u="none" strike="noStrike" kern="1200" cap="none" normalizeH="0" baseline="0" smtClean="0">
              <a:ln>
                <a:noFill/>
              </a:ln>
              <a:solidFill>
                <a:schemeClr val="tx1"/>
              </a:solidFill>
              <a:effectLst/>
              <a:latin typeface="Edwardian Script ITC" pitchFamily="66" charset="0"/>
            </a:rPr>
            <a:t>человека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900" b="1" i="0" u="none" strike="noStrike" kern="1200" cap="none" normalizeH="0" baseline="0" smtClean="0">
            <a:ln>
              <a:noFill/>
            </a:ln>
            <a:solidFill>
              <a:schemeClr val="tx1"/>
            </a:solidFill>
            <a:effectLst/>
            <a:latin typeface="Courier New" pitchFamily="49"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900" b="1" i="0" u="none" strike="noStrike" kern="1200" cap="none" normalizeH="0" baseline="0" smtClean="0">
            <a:ln>
              <a:noFill/>
            </a:ln>
            <a:solidFill>
              <a:schemeClr val="tx1"/>
            </a:solidFill>
            <a:effectLst/>
            <a:latin typeface="Courier New" pitchFamily="49"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900" b="1" i="0" u="none" strike="noStrike" kern="1200" cap="none" normalizeH="0" baseline="0" smtClean="0">
            <a:ln>
              <a:noFill/>
            </a:ln>
            <a:solidFill>
              <a:schemeClr val="tx1"/>
            </a:solidFill>
            <a:effectLst/>
            <a:latin typeface="Courier New" pitchFamily="49"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900" b="0" i="0" u="none" strike="noStrike" kern="1200" cap="none" normalizeH="0" baseline="0" smtClean="0">
            <a:ln>
              <a:noFill/>
            </a:ln>
            <a:solidFill>
              <a:schemeClr val="tx1"/>
            </a:solidFill>
            <a:effectLst/>
            <a:latin typeface="Tahoma" pitchFamily="34" charset="0"/>
          </a:endParaRPr>
        </a:p>
      </dsp:txBody>
      <dsp:txXfrm>
        <a:off x="3410331" y="1412955"/>
        <a:ext cx="1408937" cy="704468"/>
      </dsp:txXfrm>
    </dsp:sp>
    <dsp:sp modelId="{1CD2D89D-78CE-402A-BCDE-A969735983D7}">
      <dsp:nvSpPr>
        <dsp:cNvPr id="0" name=""/>
        <dsp:cNvSpPr/>
      </dsp:nvSpPr>
      <dsp:spPr>
        <a:xfrm>
          <a:off x="703" y="2413300"/>
          <a:ext cx="1408937" cy="704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900" b="0" i="0" u="none" strike="noStrike" kern="1200" cap="none" normalizeH="0" baseline="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kern="1200" cap="none" normalizeH="0" baseline="0" smtClean="0">
              <a:ln>
                <a:noFill/>
              </a:ln>
              <a:solidFill>
                <a:schemeClr val="tx1"/>
              </a:solidFill>
              <a:effectLst/>
              <a:latin typeface="Tahoma" pitchFamily="34" charset="0"/>
            </a:rPr>
            <a:t>Гражданские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kern="1200" cap="none" normalizeH="0" baseline="0" smtClean="0">
              <a:ln>
                <a:noFill/>
              </a:ln>
              <a:solidFill>
                <a:schemeClr val="tx1"/>
              </a:solidFill>
              <a:effectLst/>
              <a:latin typeface="Tahoma" pitchFamily="34" charset="0"/>
            </a:rPr>
            <a:t>( личные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kern="1200" cap="none" normalizeH="0" baseline="0" smtClean="0">
              <a:ln>
                <a:noFill/>
              </a:ln>
              <a:solidFill>
                <a:schemeClr val="tx1"/>
              </a:solidFill>
              <a:effectLst/>
              <a:latin typeface="Tahoma" pitchFamily="34" charset="0"/>
            </a:rPr>
            <a:t>      ст.1-18</a:t>
          </a:r>
        </a:p>
      </dsp:txBody>
      <dsp:txXfrm>
        <a:off x="703" y="2413300"/>
        <a:ext cx="1408937" cy="704468"/>
      </dsp:txXfrm>
    </dsp:sp>
    <dsp:sp modelId="{B4E44340-8E42-41B6-88D0-9E1121B1FFB6}">
      <dsp:nvSpPr>
        <dsp:cNvPr id="0" name=""/>
        <dsp:cNvSpPr/>
      </dsp:nvSpPr>
      <dsp:spPr>
        <a:xfrm>
          <a:off x="1705517" y="2413300"/>
          <a:ext cx="1408937" cy="704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900" b="0" i="0" u="none" strike="noStrike" kern="1200" cap="none" normalizeH="0" baseline="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kern="1200" cap="none" normalizeH="0" baseline="0" smtClean="0">
              <a:ln>
                <a:noFill/>
              </a:ln>
              <a:solidFill>
                <a:schemeClr val="tx1"/>
              </a:solidFill>
              <a:effectLst/>
              <a:latin typeface="Tahoma" pitchFamily="34" charset="0"/>
            </a:rPr>
            <a:t>Политические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900" b="0" i="0" u="none" strike="noStrike" kern="1200" cap="none" normalizeH="0" baseline="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kern="1200" cap="none" normalizeH="0" baseline="0" smtClean="0">
              <a:ln>
                <a:noFill/>
              </a:ln>
              <a:solidFill>
                <a:schemeClr val="tx1"/>
              </a:solidFill>
              <a:effectLst/>
              <a:latin typeface="Tahoma" pitchFamily="34" charset="0"/>
            </a:rPr>
            <a:t>     ст.19-21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900" b="0" i="0" u="none" strike="noStrike" kern="1200" cap="none" normalizeH="0" baseline="0" smtClean="0">
            <a:ln>
              <a:noFill/>
            </a:ln>
            <a:solidFill>
              <a:schemeClr val="tx1"/>
            </a:solidFill>
            <a:effectLst/>
            <a:latin typeface="Tahoma" pitchFamily="34" charset="0"/>
          </a:endParaRPr>
        </a:p>
      </dsp:txBody>
      <dsp:txXfrm>
        <a:off x="1705517" y="2413300"/>
        <a:ext cx="1408937" cy="704468"/>
      </dsp:txXfrm>
    </dsp:sp>
    <dsp:sp modelId="{CD8EAA45-386A-4C54-939B-7A41A07A1A95}">
      <dsp:nvSpPr>
        <dsp:cNvPr id="0" name=""/>
        <dsp:cNvSpPr/>
      </dsp:nvSpPr>
      <dsp:spPr>
        <a:xfrm>
          <a:off x="3410331" y="2413300"/>
          <a:ext cx="1408937" cy="704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900" b="0" i="0" u="none" strike="noStrike" kern="1200" cap="none" normalizeH="0" baseline="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kern="1200" cap="none" normalizeH="0" baseline="0" smtClean="0">
              <a:ln>
                <a:noFill/>
              </a:ln>
              <a:solidFill>
                <a:schemeClr val="tx1"/>
              </a:solidFill>
              <a:effectLst/>
              <a:latin typeface="Tahoma" pitchFamily="34" charset="0"/>
            </a:rPr>
            <a:t>Экономические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900" b="0" i="0" u="none" strike="noStrike" kern="1200" cap="none" normalizeH="0" baseline="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kern="1200" cap="none" normalizeH="0" baseline="0" smtClean="0">
              <a:ln>
                <a:noFill/>
              </a:ln>
              <a:solidFill>
                <a:schemeClr val="tx1"/>
              </a:solidFill>
              <a:effectLst/>
              <a:latin typeface="Tahoma" pitchFamily="34" charset="0"/>
            </a:rPr>
            <a:t>     ст.22-26</a:t>
          </a:r>
        </a:p>
      </dsp:txBody>
      <dsp:txXfrm>
        <a:off x="3410331" y="2413300"/>
        <a:ext cx="1408937" cy="704468"/>
      </dsp:txXfrm>
    </dsp:sp>
    <dsp:sp modelId="{A02FC6E8-9DD4-44FE-B1B5-790643C976AC}">
      <dsp:nvSpPr>
        <dsp:cNvPr id="0" name=""/>
        <dsp:cNvSpPr/>
      </dsp:nvSpPr>
      <dsp:spPr>
        <a:xfrm>
          <a:off x="5115145" y="2413300"/>
          <a:ext cx="1408937" cy="704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900" b="0" i="0" u="none" strike="noStrike" kern="1200"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kern="1200" cap="none" normalizeH="0" baseline="0" smtClean="0">
              <a:ln>
                <a:noFill/>
              </a:ln>
              <a:solidFill>
                <a:schemeClr val="tx1"/>
              </a:solidFill>
              <a:effectLst/>
              <a:latin typeface="Tahoma" pitchFamily="34" charset="0"/>
            </a:rPr>
            <a:t>Культурные</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900" b="0" i="0" u="none" strike="noStrike" kern="1200"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kern="1200" cap="none" normalizeH="0" baseline="0" smtClean="0">
              <a:ln>
                <a:noFill/>
              </a:ln>
              <a:solidFill>
                <a:schemeClr val="tx1"/>
              </a:solidFill>
              <a:effectLst/>
              <a:latin typeface="Tahoma" pitchFamily="34" charset="0"/>
            </a:rPr>
            <a:t>ст.27-28</a:t>
          </a:r>
        </a:p>
      </dsp:txBody>
      <dsp:txXfrm>
        <a:off x="5115145" y="2413300"/>
        <a:ext cx="1408937" cy="704468"/>
      </dsp:txXfrm>
    </dsp:sp>
    <dsp:sp modelId="{26E4E705-3A5B-43D3-BBD7-C6BB76244F50}">
      <dsp:nvSpPr>
        <dsp:cNvPr id="0" name=""/>
        <dsp:cNvSpPr/>
      </dsp:nvSpPr>
      <dsp:spPr>
        <a:xfrm>
          <a:off x="6819959" y="2413300"/>
          <a:ext cx="1408937" cy="704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900" b="0" i="0" u="none" strike="noStrike" kern="1200"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kern="1200" cap="none" normalizeH="0" baseline="0" smtClean="0">
              <a:ln>
                <a:noFill/>
              </a:ln>
              <a:solidFill>
                <a:schemeClr val="tx1"/>
              </a:solidFill>
              <a:effectLst/>
              <a:latin typeface="Tahoma" pitchFamily="34" charset="0"/>
            </a:rPr>
            <a:t>Социальные</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900" b="0" i="0" u="none" strike="noStrike" kern="1200"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kern="1200" cap="none" normalizeH="0" baseline="0" smtClean="0">
              <a:ln>
                <a:noFill/>
              </a:ln>
              <a:solidFill>
                <a:schemeClr val="tx1"/>
              </a:solidFill>
              <a:effectLst/>
              <a:latin typeface="Tahoma" pitchFamily="34" charset="0"/>
            </a:rPr>
            <a:t>ст.22-26</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900" b="0" i="0" u="none" strike="noStrike" kern="1200" cap="none" normalizeH="0" baseline="0" smtClean="0">
            <a:ln>
              <a:noFill/>
            </a:ln>
            <a:solidFill>
              <a:schemeClr val="tx1"/>
            </a:solidFill>
            <a:effectLst/>
            <a:latin typeface="Tahoma" pitchFamily="34" charset="0"/>
          </a:endParaRPr>
        </a:p>
      </dsp:txBody>
      <dsp:txXfrm>
        <a:off x="6819959" y="2413300"/>
        <a:ext cx="1408937" cy="7044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7FEE3986-EC8F-42B8-851D-FB9D6B8F3B9C}" type="datetimeFigureOut">
              <a:rPr lang="ru-RU" smtClean="0"/>
              <a:t>14.12.2020</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255BBA5E-606F-4483-9642-17172C2EC196}"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7FEE3986-EC8F-42B8-851D-FB9D6B8F3B9C}" type="datetimeFigureOut">
              <a:rPr lang="ru-RU" smtClean="0"/>
              <a:t>14.12.2020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5BBA5E-606F-4483-9642-17172C2EC19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7FEE3986-EC8F-42B8-851D-FB9D6B8F3B9C}" type="datetimeFigureOut">
              <a:rPr lang="ru-RU" smtClean="0"/>
              <a:t>14.12.2020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5BBA5E-606F-4483-9642-17172C2EC196}"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30725"/>
          </a:xfrm>
        </p:spPr>
        <p:txBody>
          <a:bodyPr>
            <a:normAutofit/>
          </a:bodyPr>
          <a:lstStyle/>
          <a:p>
            <a:pPr lvl="0"/>
            <a:endParaRPr lang="ru-RU" noProof="0"/>
          </a:p>
        </p:txBody>
      </p:sp>
      <p:sp>
        <p:nvSpPr>
          <p:cNvPr id="4" name="Дата 3"/>
          <p:cNvSpPr>
            <a:spLocks noGrp="1"/>
          </p:cNvSpPr>
          <p:nvPr>
            <p:ph type="dt" sz="half" idx="10"/>
          </p:nvPr>
        </p:nvSpPr>
        <p:spPr>
          <a:xfrm>
            <a:off x="457200" y="6243638"/>
            <a:ext cx="2133600" cy="457200"/>
          </a:xfrm>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a:xfrm>
            <a:off x="3124200" y="6248400"/>
            <a:ext cx="2895600" cy="457200"/>
          </a:xfrm>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a:xfrm>
            <a:off x="6553200" y="6243638"/>
            <a:ext cx="2133600" cy="457200"/>
          </a:xfrm>
        </p:spPr>
        <p:txBody>
          <a:bodyPr/>
          <a:lstStyle>
            <a:lvl1pPr>
              <a:defRPr/>
            </a:lvl1pPr>
          </a:lstStyle>
          <a:p>
            <a:pPr>
              <a:defRPr/>
            </a:pPr>
            <a:fld id="{AEC50FC4-6608-45E4-94B8-48C0AC81622E}" type="slidenum">
              <a:rPr lang="ru-RU" altLang="ru-RU"/>
              <a:pPr>
                <a:defRPr/>
              </a:pPr>
              <a:t>‹#›</a:t>
            </a:fld>
            <a:endParaRPr lang="ru-RU" altLang="ru-RU"/>
          </a:p>
        </p:txBody>
      </p:sp>
    </p:spTree>
    <p:extLst>
      <p:ext uri="{BB962C8B-B14F-4D97-AF65-F5344CB8AC3E}">
        <p14:creationId xmlns:p14="http://schemas.microsoft.com/office/powerpoint/2010/main" val="191722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7FEE3986-EC8F-42B8-851D-FB9D6B8F3B9C}" type="datetimeFigureOut">
              <a:rPr lang="ru-RU" smtClean="0"/>
              <a:t>14.12.2020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5BBA5E-606F-4483-9642-17172C2EC19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7FEE3986-EC8F-42B8-851D-FB9D6B8F3B9C}" type="datetimeFigureOut">
              <a:rPr lang="ru-RU" smtClean="0"/>
              <a:t>14.12.2020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5BBA5E-606F-4483-9642-17172C2EC196}"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7FEE3986-EC8F-42B8-851D-FB9D6B8F3B9C}" type="datetimeFigureOut">
              <a:rPr lang="ru-RU" smtClean="0"/>
              <a:t>14.12.2020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55BBA5E-606F-4483-9642-17172C2EC19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7FEE3986-EC8F-42B8-851D-FB9D6B8F3B9C}" type="datetimeFigureOut">
              <a:rPr lang="ru-RU" smtClean="0"/>
              <a:t>14.12.2020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55BBA5E-606F-4483-9642-17172C2EC19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7FEE3986-EC8F-42B8-851D-FB9D6B8F3B9C}" type="datetimeFigureOut">
              <a:rPr lang="ru-RU" smtClean="0"/>
              <a:t>14.12.2020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55BBA5E-606F-4483-9642-17172C2EC19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E3986-EC8F-42B8-851D-FB9D6B8F3B9C}" type="datetimeFigureOut">
              <a:rPr lang="ru-RU" smtClean="0"/>
              <a:t>14.12.2020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55BBA5E-606F-4483-9642-17172C2EC19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7FEE3986-EC8F-42B8-851D-FB9D6B8F3B9C}" type="datetimeFigureOut">
              <a:rPr lang="ru-RU" smtClean="0"/>
              <a:t>14.12.2020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55BBA5E-606F-4483-9642-17172C2EC19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7FEE3986-EC8F-42B8-851D-FB9D6B8F3B9C}" type="datetimeFigureOut">
              <a:rPr lang="ru-RU" smtClean="0"/>
              <a:t>14.12.2020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255BBA5E-606F-4483-9642-17172C2EC196}"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FEE3986-EC8F-42B8-851D-FB9D6B8F3B9C}" type="datetimeFigureOut">
              <a:rPr lang="ru-RU" smtClean="0"/>
              <a:t>14.12.2020</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5BBA5E-606F-4483-9642-17172C2EC196}"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u.wikipedia.org/wiki/%D0%94%D0%BE%D0%BA%D1%83%D0%BC%D0%B5%D0%BD%D1%82" TargetMode="External"/><Relationship Id="rId2" Type="http://schemas.openxmlformats.org/officeDocument/2006/relationships/hyperlink" Target="https://ru.wikipedia.org/wiki/%D0%93%D0%BE%D1%81%D1%83%D0%B4%D0%B0%D1%80%D1%81%D1%82%D0%B2%D0%B0_%E2%80%94_%D1%87%D0%BB%D0%B5%D0%BD%D1%8B_%D0%9E%D0%9E%D0%9D" TargetMode="External"/><Relationship Id="rId1" Type="http://schemas.openxmlformats.org/officeDocument/2006/relationships/slideLayout" Target="../slideLayouts/slideLayout2.xml"/><Relationship Id="rId6" Type="http://schemas.openxmlformats.org/officeDocument/2006/relationships/hyperlink" Target="https://ru.wikipedia.org/wiki/1948_%D0%B3%D0%BE%D0%B4" TargetMode="External"/><Relationship Id="rId5" Type="http://schemas.openxmlformats.org/officeDocument/2006/relationships/hyperlink" Target="https://ru.wikipedia.org/wiki/10_%D0%B4%D0%B5%D0%BA%D0%B0%D0%B1%D1%80%D1%8F" TargetMode="External"/><Relationship Id="rId4" Type="http://schemas.openxmlformats.org/officeDocument/2006/relationships/hyperlink" Target="https://ru.wikipedia.org/wiki/%D0%93%D0%B5%D0%BD%D0%B5%D1%80%D0%B0%D0%BB%D1%8C%D0%BD%D0%B0%D1%8F_%D0%90%D1%81%D1%81%D0%B0%D0%BC%D0%B1%D0%BB%D0%B5%D1%8F_%D0%9E%D0%9E%D0%9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u.wikipedia.org/wiki/%D0%AD%D0%BB%D0%B5%D0%BE%D0%BD%D0%BE%D1%80%D0%B0_%D0%A0%D1%83%D0%B7%D0%B2%D0%B5%D0%BB%D1%8C%D1%8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838377"/>
            <a:ext cx="8204448" cy="767920"/>
          </a:xfrm>
        </p:spPr>
        <p:txBody>
          <a:bodyPr>
            <a:noAutofit/>
          </a:bodyPr>
          <a:lstStyle/>
          <a:p>
            <a:pPr algn="ctr"/>
            <a:r>
              <a:rPr lang="ru-RU" sz="4000" b="1" i="1" dirty="0" smtClean="0">
                <a:solidFill>
                  <a:srgbClr val="FF0000"/>
                </a:solidFill>
                <a:latin typeface="+mn-lt"/>
              </a:rPr>
              <a:t>Всеобщая Декларация прав человека</a:t>
            </a:r>
            <a:endParaRPr lang="ru-RU" sz="4000" b="1" i="1" dirty="0">
              <a:solidFill>
                <a:srgbClr val="FF0000"/>
              </a:solidFill>
              <a:latin typeface="+mn-lt"/>
            </a:endParaRPr>
          </a:p>
        </p:txBody>
      </p:sp>
      <p:pic>
        <p:nvPicPr>
          <p:cNvPr id="4098" name="Picture 2" descr="C:\Users\SAMSUNG 95\Desktop\ЛИЗА РАБОТА\на урок\img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912477"/>
            <a:ext cx="4536504" cy="340237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810218" y="5510486"/>
            <a:ext cx="5595571" cy="461665"/>
          </a:xfrm>
          <a:prstGeom prst="rect">
            <a:avLst/>
          </a:prstGeom>
        </p:spPr>
        <p:txBody>
          <a:bodyPr wrap="none">
            <a:spAutoFit/>
          </a:bodyPr>
          <a:lstStyle/>
          <a:p>
            <a:r>
              <a:rPr lang="ru-RU" sz="2400" b="1" dirty="0">
                <a:solidFill>
                  <a:srgbClr val="002060"/>
                </a:solidFill>
                <a:latin typeface="Times New Roman" panose="02020603050405020304" pitchFamily="18" charset="0"/>
                <a:cs typeface="Times New Roman" panose="02020603050405020304" pitchFamily="18" charset="0"/>
              </a:rPr>
              <a:t>Учитель: </a:t>
            </a:r>
            <a:r>
              <a:rPr lang="ru-RU" sz="2400" b="1" u="sng" dirty="0" err="1">
                <a:solidFill>
                  <a:srgbClr val="002060"/>
                </a:solidFill>
                <a:latin typeface="Times New Roman" panose="02020603050405020304" pitchFamily="18" charset="0"/>
                <a:cs typeface="Times New Roman" panose="02020603050405020304" pitchFamily="18" charset="0"/>
              </a:rPr>
              <a:t>Умалатов</a:t>
            </a:r>
            <a:r>
              <a:rPr lang="ru-RU" sz="2400" b="1" u="sng" dirty="0">
                <a:solidFill>
                  <a:srgbClr val="002060"/>
                </a:solidFill>
                <a:latin typeface="Times New Roman" panose="02020603050405020304" pitchFamily="18" charset="0"/>
                <a:cs typeface="Times New Roman" panose="02020603050405020304" pitchFamily="18" charset="0"/>
              </a:rPr>
              <a:t> Рамзан </a:t>
            </a:r>
            <a:r>
              <a:rPr lang="ru-RU" sz="2400" b="1" u="sng" dirty="0" err="1">
                <a:solidFill>
                  <a:srgbClr val="002060"/>
                </a:solidFill>
                <a:latin typeface="Times New Roman" panose="02020603050405020304" pitchFamily="18" charset="0"/>
                <a:cs typeface="Times New Roman" panose="02020603050405020304" pitchFamily="18" charset="0"/>
              </a:rPr>
              <a:t>Баудыевич</a:t>
            </a:r>
            <a:endParaRPr lang="ru-RU"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7907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468313" y="836613"/>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descr="89676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7873" y="764704"/>
            <a:ext cx="1550480" cy="191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784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i="1" dirty="0" smtClean="0"/>
              <a:t>Примеры статей из Всеобщей Декларации прав человека</a:t>
            </a:r>
            <a:endParaRPr lang="ru-RU" sz="3600" b="1" i="1" dirty="0"/>
          </a:p>
        </p:txBody>
      </p:sp>
      <p:sp>
        <p:nvSpPr>
          <p:cNvPr id="3" name="Объект 2"/>
          <p:cNvSpPr>
            <a:spLocks noGrp="1"/>
          </p:cNvSpPr>
          <p:nvPr>
            <p:ph idx="1"/>
          </p:nvPr>
        </p:nvSpPr>
        <p:spPr>
          <a:xfrm>
            <a:off x="457200" y="1988840"/>
            <a:ext cx="4186808" cy="4536504"/>
          </a:xfrm>
        </p:spPr>
        <p:txBody>
          <a:bodyPr>
            <a:normAutofit/>
          </a:bodyPr>
          <a:lstStyle/>
          <a:p>
            <a:pPr marL="0" indent="0">
              <a:buNone/>
            </a:pPr>
            <a:r>
              <a:rPr lang="ru-RU" i="1" u="sng" dirty="0" smtClean="0"/>
              <a:t>Статья 1.</a:t>
            </a:r>
          </a:p>
          <a:p>
            <a:pPr marL="0" indent="0">
              <a:buNone/>
            </a:pPr>
            <a:r>
              <a:rPr lang="ru-RU" b="0" dirty="0" smtClean="0"/>
              <a:t>Все люди рождаются свободными и равными в своем достоинстве и правах. Они наделены разумом и совестью и должны поступать в отношении друг друга в духе братства.</a:t>
            </a:r>
            <a:endParaRPr lang="ru-RU" dirty="0"/>
          </a:p>
        </p:txBody>
      </p:sp>
      <p:pic>
        <p:nvPicPr>
          <p:cNvPr id="5" name="Picture 5" descr="C:\Users\ирина\Desktop\Декларация фото\1001304832.jpg"/>
          <p:cNvPicPr>
            <a:picLocks noChangeAspect="1" noChangeArrowheads="1"/>
          </p:cNvPicPr>
          <p:nvPr/>
        </p:nvPicPr>
        <p:blipFill>
          <a:blip r:embed="rId2" cstate="print"/>
          <a:srcRect/>
          <a:stretch>
            <a:fillRect/>
          </a:stretch>
        </p:blipFill>
        <p:spPr bwMode="auto">
          <a:xfrm>
            <a:off x="5436096" y="1872090"/>
            <a:ext cx="3107421" cy="4652479"/>
          </a:xfrm>
          <a:prstGeom prst="rect">
            <a:avLst/>
          </a:prstGeom>
          <a:noFill/>
          <a:ln w="9525">
            <a:noFill/>
            <a:miter lim="800000"/>
            <a:headEnd/>
            <a:tailEnd/>
          </a:ln>
        </p:spPr>
      </p:pic>
    </p:spTree>
    <p:extLst>
      <p:ext uri="{BB962C8B-B14F-4D97-AF65-F5344CB8AC3E}">
        <p14:creationId xmlns:p14="http://schemas.microsoft.com/office/powerpoint/2010/main" val="594099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720"/>
            <a:ext cx="8229600" cy="5217443"/>
          </a:xfrm>
        </p:spPr>
        <p:txBody>
          <a:bodyPr/>
          <a:lstStyle/>
          <a:p>
            <a:pPr marL="0" indent="0">
              <a:buNone/>
            </a:pPr>
            <a:r>
              <a:rPr lang="ru-RU" i="1" u="sng" dirty="0" smtClean="0"/>
              <a:t>Статья 3.</a:t>
            </a:r>
          </a:p>
          <a:p>
            <a:pPr marL="0" indent="0">
              <a:buNone/>
            </a:pPr>
            <a:r>
              <a:rPr lang="ru-RU" b="0" dirty="0" smtClean="0"/>
              <a:t>Каждый человек имеет право на жизнь, на свободу и на личную неприкосновенность.</a:t>
            </a:r>
            <a:endParaRPr lang="ru-RU" dirty="0"/>
          </a:p>
        </p:txBody>
      </p:sp>
      <p:pic>
        <p:nvPicPr>
          <p:cNvPr id="5122" name="Picture 2" descr="C:\Users\SAMSUNG 95\Desktop\ЛИЗА РАБОТА\на урок\kak-vospityvayut-chechence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319254"/>
            <a:ext cx="5858012" cy="413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833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96753"/>
            <a:ext cx="4042792" cy="3744416"/>
          </a:xfrm>
        </p:spPr>
        <p:txBody>
          <a:bodyPr>
            <a:normAutofit/>
          </a:bodyPr>
          <a:lstStyle/>
          <a:p>
            <a:pPr marL="0" indent="0">
              <a:buNone/>
            </a:pPr>
            <a:r>
              <a:rPr lang="ru-RU" i="1" u="sng" dirty="0" smtClean="0"/>
              <a:t>Статья 6</a:t>
            </a:r>
            <a:r>
              <a:rPr lang="ru-RU" dirty="0" smtClean="0"/>
              <a:t/>
            </a:r>
            <a:br>
              <a:rPr lang="ru-RU" dirty="0" smtClean="0"/>
            </a:br>
            <a:r>
              <a:rPr lang="ru-RU" b="0" dirty="0" smtClean="0"/>
              <a:t>Каждый человек, где бы он ни находился, имеет право на признание его </a:t>
            </a:r>
            <a:r>
              <a:rPr lang="ru-RU" b="0" dirty="0" err="1" smtClean="0"/>
              <a:t>правосубъектности</a:t>
            </a:r>
            <a:r>
              <a:rPr lang="ru-RU" b="0" dirty="0" smtClean="0"/>
              <a:t>.</a:t>
            </a:r>
            <a:endParaRPr lang="ru-RU" dirty="0"/>
          </a:p>
        </p:txBody>
      </p:sp>
      <p:pic>
        <p:nvPicPr>
          <p:cNvPr id="4" name="Picture 2" descr="C:\Users\ирина\Desktop\Декларация фото\права-и-обязанности.jpg"/>
          <p:cNvPicPr>
            <a:picLocks noChangeAspect="1" noChangeArrowheads="1"/>
          </p:cNvPicPr>
          <p:nvPr/>
        </p:nvPicPr>
        <p:blipFill>
          <a:blip r:embed="rId2" cstate="print"/>
          <a:srcRect/>
          <a:stretch>
            <a:fillRect/>
          </a:stretch>
        </p:blipFill>
        <p:spPr bwMode="auto">
          <a:xfrm>
            <a:off x="4283968" y="1844824"/>
            <a:ext cx="4563712" cy="4824536"/>
          </a:xfrm>
          <a:prstGeom prst="rect">
            <a:avLst/>
          </a:prstGeom>
          <a:noFill/>
          <a:ln w="9525">
            <a:noFill/>
            <a:miter lim="800000"/>
            <a:headEnd/>
            <a:tailEnd/>
          </a:ln>
        </p:spPr>
      </p:pic>
    </p:spTree>
    <p:extLst>
      <p:ext uri="{BB962C8B-B14F-4D97-AF65-F5344CB8AC3E}">
        <p14:creationId xmlns:p14="http://schemas.microsoft.com/office/powerpoint/2010/main" val="1269245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720"/>
            <a:ext cx="8229600" cy="1440160"/>
          </a:xfrm>
        </p:spPr>
        <p:txBody>
          <a:bodyPr>
            <a:normAutofit/>
          </a:bodyPr>
          <a:lstStyle/>
          <a:p>
            <a:pPr marL="0" indent="0">
              <a:buNone/>
            </a:pPr>
            <a:r>
              <a:rPr lang="ru-RU" i="1" u="sng" dirty="0" smtClean="0"/>
              <a:t>Статья 9</a:t>
            </a:r>
            <a:r>
              <a:rPr lang="ru-RU" dirty="0" smtClean="0"/>
              <a:t/>
            </a:r>
            <a:br>
              <a:rPr lang="ru-RU" dirty="0" smtClean="0"/>
            </a:br>
            <a:r>
              <a:rPr lang="ru-RU" b="0" dirty="0" smtClean="0"/>
              <a:t>Никто не может быть подвергнут произвольному аресту, задержанию или изгнанию.</a:t>
            </a:r>
            <a:endParaRPr lang="ru-RU" dirty="0"/>
          </a:p>
        </p:txBody>
      </p:sp>
      <p:pic>
        <p:nvPicPr>
          <p:cNvPr id="4" name="Picture 5" descr="C:\Users\ирина\Desktop\Декларация фото\5pZnCpeRxR6vWCckNpHBMg.jpg"/>
          <p:cNvPicPr>
            <a:picLocks noChangeAspect="1" noChangeArrowheads="1"/>
          </p:cNvPicPr>
          <p:nvPr/>
        </p:nvPicPr>
        <p:blipFill>
          <a:blip r:embed="rId2" cstate="print"/>
          <a:srcRect/>
          <a:stretch>
            <a:fillRect/>
          </a:stretch>
        </p:blipFill>
        <p:spPr bwMode="auto">
          <a:xfrm>
            <a:off x="1259632" y="2636912"/>
            <a:ext cx="6283077" cy="3788703"/>
          </a:xfrm>
          <a:prstGeom prst="rect">
            <a:avLst/>
          </a:prstGeom>
          <a:noFill/>
          <a:ln w="9525">
            <a:noFill/>
            <a:miter lim="800000"/>
            <a:headEnd/>
            <a:tailEnd/>
          </a:ln>
        </p:spPr>
      </p:pic>
    </p:spTree>
    <p:extLst>
      <p:ext uri="{BB962C8B-B14F-4D97-AF65-F5344CB8AC3E}">
        <p14:creationId xmlns:p14="http://schemas.microsoft.com/office/powerpoint/2010/main" val="594133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836713"/>
            <a:ext cx="8219256" cy="2088231"/>
          </a:xfrm>
        </p:spPr>
        <p:txBody>
          <a:bodyPr/>
          <a:lstStyle/>
          <a:p>
            <a:pPr marL="0" indent="0">
              <a:buNone/>
            </a:pPr>
            <a:r>
              <a:rPr lang="ru-RU" i="1" u="sng" dirty="0" smtClean="0"/>
              <a:t>Статья 24</a:t>
            </a:r>
            <a:r>
              <a:rPr lang="ru-RU" dirty="0" smtClean="0"/>
              <a:t/>
            </a:r>
            <a:br>
              <a:rPr lang="ru-RU" dirty="0" smtClean="0"/>
            </a:br>
            <a:r>
              <a:rPr lang="ru-RU" b="0" dirty="0" smtClean="0"/>
              <a:t>Каждый человек имеет право на отдых и досуг, включая право на разумное ограничение рабочего дня и на оплачиваемый периодический отпуск.</a:t>
            </a:r>
            <a:endParaRPr lang="ru-RU" dirty="0"/>
          </a:p>
        </p:txBody>
      </p:sp>
      <p:pic>
        <p:nvPicPr>
          <p:cNvPr id="3074" name="Picture 2" descr="C:\Users\SAMSUNG 95\Desktop\ЛИЗА РАБОТА\на урок\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26109"/>
            <a:ext cx="6408713" cy="4037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84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243820"/>
            <a:ext cx="4114800" cy="5137507"/>
          </a:xfrm>
        </p:spPr>
        <p:txBody>
          <a:bodyPr>
            <a:normAutofit fontScale="92500" lnSpcReduction="10000"/>
          </a:bodyPr>
          <a:lstStyle/>
          <a:p>
            <a:pPr marL="0" indent="0">
              <a:buNone/>
            </a:pPr>
            <a:r>
              <a:rPr lang="ru-RU" i="1" u="sng" dirty="0" smtClean="0"/>
              <a:t>Статья 30</a:t>
            </a:r>
            <a:r>
              <a:rPr lang="ru-RU" b="0" dirty="0" smtClean="0"/>
              <a:t/>
            </a:r>
            <a:br>
              <a:rPr lang="ru-RU" b="0" dirty="0" smtClean="0"/>
            </a:br>
            <a:r>
              <a:rPr lang="ru-RU" b="0" dirty="0" smtClean="0"/>
              <a:t>Ничто в настоящей Декларации не может быть истолковано, как предоставление какому-либо государству, группе лиц или отдельным лицам права заниматься какой-либо деятельностью или совершать действия, направленные к уничтожению прав и свобод, изложенных в настоящей Декларации.</a:t>
            </a:r>
            <a:endParaRPr lang="ru-RU" dirty="0"/>
          </a:p>
        </p:txBody>
      </p:sp>
      <p:pic>
        <p:nvPicPr>
          <p:cNvPr id="4" name="Picture 4" descr="C:\Users\ирина\Desktop\ОБЩЕСТВОЗНАНИЕ. Неделя 2013\Всеобщая декларация прав человека. Конференция\Декларация фото\images (97).jpg"/>
          <p:cNvPicPr>
            <a:picLocks noChangeAspect="1" noChangeArrowheads="1"/>
          </p:cNvPicPr>
          <p:nvPr/>
        </p:nvPicPr>
        <p:blipFill>
          <a:blip r:embed="rId2" cstate="print"/>
          <a:srcRect/>
          <a:stretch>
            <a:fillRect/>
          </a:stretch>
        </p:blipFill>
        <p:spPr bwMode="auto">
          <a:xfrm>
            <a:off x="4908109" y="5261"/>
            <a:ext cx="3722444" cy="2477118"/>
          </a:xfrm>
          <a:prstGeom prst="rect">
            <a:avLst/>
          </a:prstGeom>
          <a:noFill/>
          <a:ln w="9525">
            <a:noFill/>
            <a:miter lim="800000"/>
            <a:headEnd/>
            <a:tailEnd/>
          </a:ln>
        </p:spPr>
      </p:pic>
      <p:pic>
        <p:nvPicPr>
          <p:cNvPr id="5" name="Picture 3" descr="C:\Users\ирина\Desktop\Декларация фото\images (83).jpg"/>
          <p:cNvPicPr>
            <a:picLocks noChangeAspect="1" noChangeArrowheads="1"/>
          </p:cNvPicPr>
          <p:nvPr/>
        </p:nvPicPr>
        <p:blipFill>
          <a:blip r:embed="rId3" cstate="print"/>
          <a:srcRect/>
          <a:stretch>
            <a:fillRect/>
          </a:stretch>
        </p:blipFill>
        <p:spPr bwMode="auto">
          <a:xfrm>
            <a:off x="4589335" y="4091321"/>
            <a:ext cx="2391882" cy="2434431"/>
          </a:xfrm>
          <a:prstGeom prst="rect">
            <a:avLst/>
          </a:prstGeom>
          <a:noFill/>
          <a:ln w="9525">
            <a:noFill/>
            <a:miter lim="800000"/>
            <a:headEnd/>
            <a:tailEnd/>
          </a:ln>
        </p:spPr>
      </p:pic>
      <p:pic>
        <p:nvPicPr>
          <p:cNvPr id="6" name="Picture 5" descr="C:\Users\ирина\Desktop\ОБЩЕСТВОЗНАНИЕ. Неделя 2013\Всеобщая декларация прав человека. Конференция\Декларация фото\images (96).jpg"/>
          <p:cNvPicPr>
            <a:picLocks noChangeAspect="1" noChangeArrowheads="1"/>
          </p:cNvPicPr>
          <p:nvPr/>
        </p:nvPicPr>
        <p:blipFill>
          <a:blip r:embed="rId4" cstate="print"/>
          <a:srcRect/>
          <a:stretch>
            <a:fillRect/>
          </a:stretch>
        </p:blipFill>
        <p:spPr bwMode="auto">
          <a:xfrm>
            <a:off x="6859733" y="4757403"/>
            <a:ext cx="2571750" cy="1771650"/>
          </a:xfrm>
          <a:prstGeom prst="rect">
            <a:avLst/>
          </a:prstGeom>
          <a:noFill/>
          <a:ln w="9525">
            <a:noFill/>
            <a:miter lim="800000"/>
            <a:headEnd/>
            <a:tailEnd/>
          </a:ln>
        </p:spPr>
      </p:pic>
      <p:pic>
        <p:nvPicPr>
          <p:cNvPr id="7" name="Picture 3" descr="C:\Users\ирина\Desktop\ОБЩЕСТВОЗНАНИЕ. Неделя 2013\Всеобщая декларация прав человека. Конференция\Декларация фото\images (98).jpg"/>
          <p:cNvPicPr>
            <a:picLocks noChangeAspect="1" noChangeArrowheads="1"/>
          </p:cNvPicPr>
          <p:nvPr/>
        </p:nvPicPr>
        <p:blipFill>
          <a:blip r:embed="rId5" cstate="print"/>
          <a:srcRect/>
          <a:stretch>
            <a:fillRect/>
          </a:stretch>
        </p:blipFill>
        <p:spPr bwMode="auto">
          <a:xfrm>
            <a:off x="6981217" y="2482379"/>
            <a:ext cx="2131828" cy="2143125"/>
          </a:xfrm>
          <a:prstGeom prst="rect">
            <a:avLst/>
          </a:prstGeom>
          <a:noFill/>
          <a:ln w="9525">
            <a:noFill/>
            <a:miter lim="800000"/>
            <a:headEnd/>
            <a:tailEnd/>
          </a:ln>
        </p:spPr>
      </p:pic>
    </p:spTree>
    <p:extLst>
      <p:ext uri="{BB962C8B-B14F-4D97-AF65-F5344CB8AC3E}">
        <p14:creationId xmlns:p14="http://schemas.microsoft.com/office/powerpoint/2010/main" val="839792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650"/>
            <a:ext cx="8229600" cy="940966"/>
          </a:xfrm>
        </p:spPr>
        <p:txBody>
          <a:bodyPr>
            <a:noAutofit/>
          </a:bodyPr>
          <a:lstStyle/>
          <a:p>
            <a:r>
              <a:rPr lang="ru-RU" sz="3200" b="1" i="1" dirty="0" smtClean="0"/>
              <a:t>Значение </a:t>
            </a:r>
            <a:br>
              <a:rPr lang="ru-RU" sz="3200" b="1" i="1" dirty="0" smtClean="0"/>
            </a:br>
            <a:r>
              <a:rPr lang="ru-RU" sz="3200" b="1" i="1" dirty="0" smtClean="0"/>
              <a:t>Всеобщей Декларации прав человека</a:t>
            </a:r>
            <a:endParaRPr lang="ru-RU" sz="3200" b="1" i="1" dirty="0"/>
          </a:p>
        </p:txBody>
      </p:sp>
      <p:sp>
        <p:nvSpPr>
          <p:cNvPr id="3" name="Объект 2"/>
          <p:cNvSpPr>
            <a:spLocks noGrp="1"/>
          </p:cNvSpPr>
          <p:nvPr>
            <p:ph idx="1"/>
          </p:nvPr>
        </p:nvSpPr>
        <p:spPr>
          <a:xfrm>
            <a:off x="457200" y="1094414"/>
            <a:ext cx="5698976" cy="5760641"/>
          </a:xfrm>
        </p:spPr>
        <p:txBody>
          <a:bodyPr>
            <a:noAutofit/>
          </a:bodyPr>
          <a:lstStyle/>
          <a:p>
            <a:pPr marL="109728" indent="0">
              <a:buNone/>
              <a:defRPr/>
            </a:pPr>
            <a:r>
              <a:rPr lang="ru-RU" sz="1600" dirty="0"/>
              <a:t>Всеобщая декларация прав человека - это общечеловеческий образец права. Значение Декларации состоит в том, что она определила единую, целостную систему естественных и </a:t>
            </a:r>
            <a:r>
              <a:rPr lang="ru-RU" sz="1600" dirty="0" err="1"/>
              <a:t>неотъемлимых</a:t>
            </a:r>
            <a:r>
              <a:rPr lang="ru-RU" sz="1600" dirty="0"/>
              <a:t> прав и свобод человека. Декларация имеет только статус рекомендации. </a:t>
            </a:r>
          </a:p>
          <a:p>
            <a:pPr marL="109728" indent="0">
              <a:buNone/>
              <a:defRPr/>
            </a:pPr>
            <a:r>
              <a:rPr lang="ru-RU" sz="1600" dirty="0"/>
              <a:t>Это первый документ, в котором права</a:t>
            </a:r>
            <a:r>
              <a:rPr lang="ru-RU" sz="1600" b="1" dirty="0"/>
              <a:t> </a:t>
            </a:r>
            <a:r>
              <a:rPr lang="ru-RU" sz="1600" dirty="0"/>
              <a:t>человека получили признание на международном уровне. </a:t>
            </a:r>
          </a:p>
          <a:p>
            <a:pPr marL="109728" indent="0">
              <a:buNone/>
              <a:defRPr/>
            </a:pPr>
            <a:r>
              <a:rPr lang="ru-RU" sz="1600" dirty="0"/>
              <a:t>Декларация вместила в себя не только права «первого поколения» - личные и политические права, но и появившиеся к тому времени права «второго поколения» - социальные, экономические и культурные. </a:t>
            </a:r>
          </a:p>
          <a:p>
            <a:pPr marL="109728" indent="0">
              <a:buNone/>
              <a:defRPr/>
            </a:pPr>
            <a:r>
              <a:rPr lang="ru-RU" sz="1600" dirty="0"/>
              <a:t>Декларация надолго задала высокую планку, стандарт прав человека, к которому мир должен стремиться.  На её основании были приняты два обязательных для участников договора: Международный пакт о гражданских и политических правах и Международный пакт об экономических, социальных и культурных правах. Отдельные положения декларации, такие как запрет пыток и рабства, являются обязательными </a:t>
            </a:r>
            <a:r>
              <a:rPr lang="ru-RU" sz="1600" dirty="0" smtClean="0"/>
              <a:t>императивными нормами. В отдельных странах Декларация признаётся частично.</a:t>
            </a:r>
            <a:endParaRPr lang="ru-RU" sz="1600" dirty="0"/>
          </a:p>
        </p:txBody>
      </p:sp>
      <p:sp>
        <p:nvSpPr>
          <p:cNvPr id="4" name="Прямоугольник 3"/>
          <p:cNvSpPr/>
          <p:nvPr/>
        </p:nvSpPr>
        <p:spPr>
          <a:xfrm>
            <a:off x="3752705" y="3244334"/>
            <a:ext cx="295594" cy="369332"/>
          </a:xfrm>
          <a:prstGeom prst="rect">
            <a:avLst/>
          </a:prstGeom>
        </p:spPr>
        <p:txBody>
          <a:bodyPr wrap="none">
            <a:spAutoFit/>
          </a:bodyPr>
          <a:lstStyle/>
          <a:p>
            <a:pPr marL="109728">
              <a:defRPr/>
            </a:pP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1452898"/>
            <a:ext cx="2987824" cy="5072445"/>
          </a:xfrm>
          <a:prstGeom prst="rect">
            <a:avLst/>
          </a:prstGeom>
        </p:spPr>
      </p:pic>
    </p:spTree>
    <p:extLst>
      <p:ext uri="{BB962C8B-B14F-4D97-AF65-F5344CB8AC3E}">
        <p14:creationId xmlns:p14="http://schemas.microsoft.com/office/powerpoint/2010/main" val="2370168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0"/>
            <a:ext cx="5760640" cy="576064"/>
          </a:xfrm>
        </p:spPr>
        <p:txBody>
          <a:bodyPr>
            <a:noAutofit/>
          </a:bodyPr>
          <a:lstStyle/>
          <a:p>
            <a:r>
              <a:rPr lang="ru-RU" sz="3600" b="1" i="1" dirty="0"/>
              <a:t>День прав </a:t>
            </a:r>
            <a:r>
              <a:rPr lang="ru-RU" sz="3600" b="1" i="1" dirty="0" smtClean="0"/>
              <a:t>человека</a:t>
            </a:r>
            <a:endParaRPr lang="ru-RU" sz="3600" b="1" i="1" dirty="0"/>
          </a:p>
        </p:txBody>
      </p:sp>
      <p:sp>
        <p:nvSpPr>
          <p:cNvPr id="3" name="Объект 2"/>
          <p:cNvSpPr>
            <a:spLocks noGrp="1"/>
          </p:cNvSpPr>
          <p:nvPr>
            <p:ph idx="1"/>
          </p:nvPr>
        </p:nvSpPr>
        <p:spPr>
          <a:xfrm>
            <a:off x="395536" y="692696"/>
            <a:ext cx="8579296" cy="2304256"/>
          </a:xfrm>
        </p:spPr>
        <p:txBody>
          <a:bodyPr numCol="1">
            <a:normAutofit fontScale="77500" lnSpcReduction="20000"/>
          </a:bodyPr>
          <a:lstStyle/>
          <a:p>
            <a:pPr marL="0" indent="0" algn="ctr">
              <a:buNone/>
            </a:pPr>
            <a:r>
              <a:rPr lang="ru-RU" dirty="0" smtClean="0"/>
              <a:t>В 1950 году в честь Декларации, ООН учредила праздник День прав человека, отмечаемый 10 декабря. В праздновании принимают участия люди, различные сообщества и религиозные группы, парламенты, правительства и, разумеется, сама Организация Объединённых Наций. Каждые десять лет предпринимаются кампании по продвижению Декларации и непосредственно прав человека. 10 декабря 2007 года стартовала кампания под названием «Человеческое достоинство и справедливость для всех нас», в которой приняли активное участие все страны-члены ООН, которая продлилась ровно год, до 60-й годовщины.</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140968"/>
            <a:ext cx="5328592" cy="3240360"/>
          </a:xfrm>
          <a:prstGeom prst="rect">
            <a:avLst/>
          </a:prstGeom>
        </p:spPr>
      </p:pic>
    </p:spTree>
    <p:extLst>
      <p:ext uri="{BB962C8B-B14F-4D97-AF65-F5344CB8AC3E}">
        <p14:creationId xmlns:p14="http://schemas.microsoft.com/office/powerpoint/2010/main" val="1389098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0"/>
            <a:ext cx="8568952" cy="1440160"/>
          </a:xfrm>
        </p:spPr>
        <p:txBody>
          <a:bodyPr>
            <a:normAutofit/>
          </a:bodyPr>
          <a:lstStyle/>
          <a:p>
            <a:r>
              <a:rPr lang="ru-RU" sz="2000" dirty="0" smtClean="0">
                <a:solidFill>
                  <a:schemeClr val="tx1">
                    <a:lumMod val="95000"/>
                    <a:lumOff val="5000"/>
                  </a:schemeClr>
                </a:solidFill>
              </a:rPr>
              <a:t>Таким образом, </a:t>
            </a:r>
            <a:r>
              <a:rPr lang="ru-RU" sz="2000" dirty="0">
                <a:solidFill>
                  <a:schemeClr val="tx1">
                    <a:lumMod val="95000"/>
                    <a:lumOff val="5000"/>
                  </a:schemeClr>
                </a:solidFill>
              </a:rPr>
              <a:t>Всеобщая Декларация прав человека, рассматриваемая “в качестве задачи, к выполнению которой должны стремиться все народы и все государства”, стала критерием для определения степени уважения и соблюдения международных норм, касающихся прав </a:t>
            </a:r>
            <a:r>
              <a:rPr lang="ru-RU" sz="2000" dirty="0" smtClean="0">
                <a:solidFill>
                  <a:schemeClr val="tx1">
                    <a:lumMod val="95000"/>
                    <a:lumOff val="5000"/>
                  </a:schemeClr>
                </a:solidFill>
              </a:rPr>
              <a:t>человека.</a:t>
            </a:r>
            <a:endParaRPr lang="ru-RU" sz="2000" b="1" i="1" dirty="0">
              <a:solidFill>
                <a:schemeClr val="tx1">
                  <a:lumMod val="95000"/>
                  <a:lumOff val="5000"/>
                </a:schemeClr>
              </a:solidFill>
            </a:endParaRPr>
          </a:p>
        </p:txBody>
      </p:sp>
      <p:pic>
        <p:nvPicPr>
          <p:cNvPr id="4" name="Picture 2" descr="C:\Users\ирина\Desktop\Декларация фото\0_727d6_5f093311_XL.jpg"/>
          <p:cNvPicPr>
            <a:picLocks noGrp="1" noChangeAspect="1" noChangeArrowheads="1"/>
          </p:cNvPicPr>
          <p:nvPr>
            <p:ph idx="1"/>
          </p:nvPr>
        </p:nvPicPr>
        <p:blipFill>
          <a:blip r:embed="rId2" cstate="print"/>
          <a:stretch>
            <a:fillRect/>
          </a:stretch>
        </p:blipFill>
        <p:spPr bwMode="auto">
          <a:xfrm>
            <a:off x="906499" y="2276872"/>
            <a:ext cx="7331001" cy="4248472"/>
          </a:xfrm>
          <a:prstGeom prst="rect">
            <a:avLst/>
          </a:prstGeom>
          <a:noFill/>
          <a:ln w="9525">
            <a:noFill/>
            <a:miter lim="800000"/>
            <a:headEnd/>
            <a:tailEnd/>
          </a:ln>
        </p:spPr>
      </p:pic>
    </p:spTree>
    <p:extLst>
      <p:ext uri="{BB962C8B-B14F-4D97-AF65-F5344CB8AC3E}">
        <p14:creationId xmlns:p14="http://schemas.microsoft.com/office/powerpoint/2010/main" val="2136551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Всеобщая декларация прав человека</a:t>
            </a:r>
            <a:endParaRPr lang="ru-RU" b="1" i="1" dirty="0"/>
          </a:p>
        </p:txBody>
      </p:sp>
      <p:sp>
        <p:nvSpPr>
          <p:cNvPr id="3" name="Объект 2"/>
          <p:cNvSpPr>
            <a:spLocks noGrp="1"/>
          </p:cNvSpPr>
          <p:nvPr>
            <p:ph idx="1"/>
          </p:nvPr>
        </p:nvSpPr>
        <p:spPr bwMode="auto">
          <a:noFill/>
        </p:spPr>
        <p:txBody>
          <a:bodyPr/>
          <a:lstStyle/>
          <a:p>
            <a:pPr marL="0" indent="0">
              <a:buNone/>
            </a:pPr>
            <a:r>
              <a:rPr lang="ru-RU" b="1" i="1" dirty="0" smtClean="0">
                <a:solidFill>
                  <a:schemeClr val="bg2">
                    <a:lumMod val="10000"/>
                  </a:schemeClr>
                </a:solidFill>
              </a:rPr>
              <a:t>Рекомендованный </a:t>
            </a:r>
            <a:r>
              <a:rPr lang="ru-RU" b="1" i="1" dirty="0">
                <a:solidFill>
                  <a:schemeClr val="bg2">
                    <a:lumMod val="10000"/>
                  </a:schemeClr>
                </a:solidFill>
              </a:rPr>
              <a:t>для всех </a:t>
            </a:r>
            <a:r>
              <a:rPr lang="ru-RU" b="1" i="1" dirty="0">
                <a:solidFill>
                  <a:schemeClr val="bg2">
                    <a:lumMod val="10000"/>
                  </a:schemeClr>
                </a:solidFill>
                <a:hlinkClick r:id="rId2" tooltip="Государства — члены ООН"/>
              </a:rPr>
              <a:t>стран-членов ООН</a:t>
            </a:r>
            <a:r>
              <a:rPr lang="ru-RU" b="1" i="1" dirty="0">
                <a:solidFill>
                  <a:schemeClr val="bg2">
                    <a:lumMod val="10000"/>
                  </a:schemeClr>
                </a:solidFill>
              </a:rPr>
              <a:t> </a:t>
            </a:r>
            <a:r>
              <a:rPr lang="ru-RU" b="1" i="1" dirty="0">
                <a:solidFill>
                  <a:schemeClr val="bg2">
                    <a:lumMod val="10000"/>
                  </a:schemeClr>
                </a:solidFill>
                <a:hlinkClick r:id="rId3" tooltip="Документ"/>
              </a:rPr>
              <a:t>документ</a:t>
            </a:r>
            <a:r>
              <a:rPr lang="ru-RU" b="1" i="1" dirty="0">
                <a:solidFill>
                  <a:schemeClr val="bg2">
                    <a:lumMod val="10000"/>
                  </a:schemeClr>
                </a:solidFill>
              </a:rPr>
              <a:t>, принятый на третьей сессии </a:t>
            </a:r>
            <a:r>
              <a:rPr lang="ru-RU" b="1" i="1" dirty="0">
                <a:solidFill>
                  <a:schemeClr val="bg2">
                    <a:lumMod val="10000"/>
                  </a:schemeClr>
                </a:solidFill>
                <a:hlinkClick r:id="rId4" tooltip="Генеральная Ассамблея ООН"/>
              </a:rPr>
              <a:t>Генеральной Ассамблеи ООН</a:t>
            </a:r>
            <a:r>
              <a:rPr lang="ru-RU" b="1" i="1" dirty="0">
                <a:solidFill>
                  <a:schemeClr val="bg2">
                    <a:lumMod val="10000"/>
                  </a:schemeClr>
                </a:solidFill>
              </a:rPr>
              <a:t> резолюцией 217 А (III) («Международный пакт о правах человека</a:t>
            </a:r>
            <a:r>
              <a:rPr lang="ru-RU" b="1" i="1" dirty="0" smtClean="0">
                <a:solidFill>
                  <a:schemeClr val="bg2">
                    <a:lumMod val="10000"/>
                  </a:schemeClr>
                </a:solidFill>
              </a:rPr>
              <a:t>»)</a:t>
            </a:r>
            <a:r>
              <a:rPr lang="ru-RU" b="1" i="1" baseline="30000" dirty="0">
                <a:solidFill>
                  <a:schemeClr val="bg2">
                    <a:lumMod val="10000"/>
                  </a:schemeClr>
                </a:solidFill>
              </a:rPr>
              <a:t> </a:t>
            </a:r>
            <a:r>
              <a:rPr lang="ru-RU" b="1" i="1" dirty="0" smtClean="0">
                <a:solidFill>
                  <a:schemeClr val="bg2">
                    <a:lumMod val="10000"/>
                  </a:schemeClr>
                </a:solidFill>
              </a:rPr>
              <a:t>от</a:t>
            </a:r>
            <a:r>
              <a:rPr lang="ru-RU" b="1" i="1" dirty="0">
                <a:solidFill>
                  <a:schemeClr val="bg2">
                    <a:lumMod val="10000"/>
                  </a:schemeClr>
                </a:solidFill>
              </a:rPr>
              <a:t> </a:t>
            </a:r>
            <a:r>
              <a:rPr lang="ru-RU" b="1" i="1" dirty="0">
                <a:solidFill>
                  <a:schemeClr val="bg2">
                    <a:lumMod val="10000"/>
                  </a:schemeClr>
                </a:solidFill>
                <a:hlinkClick r:id="rId5" tooltip="10 декабря"/>
              </a:rPr>
              <a:t>10 декабря</a:t>
            </a:r>
            <a:r>
              <a:rPr lang="ru-RU" b="1" i="1" dirty="0">
                <a:solidFill>
                  <a:schemeClr val="bg2">
                    <a:lumMod val="10000"/>
                  </a:schemeClr>
                </a:solidFill>
              </a:rPr>
              <a:t> </a:t>
            </a:r>
            <a:r>
              <a:rPr lang="ru-RU" b="1" i="1" dirty="0">
                <a:solidFill>
                  <a:schemeClr val="bg2">
                    <a:lumMod val="10000"/>
                  </a:schemeClr>
                </a:solidFill>
                <a:hlinkClick r:id="rId6" tooltip="1948 год"/>
              </a:rPr>
              <a:t>1948 года</a:t>
            </a:r>
            <a:r>
              <a:rPr lang="ru-RU" b="1" i="1" dirty="0">
                <a:solidFill>
                  <a:schemeClr val="bg2">
                    <a:lumMod val="10000"/>
                  </a:schemeClr>
                </a:solidFill>
              </a:rPr>
              <a:t>. </a:t>
            </a:r>
          </a:p>
        </p:txBody>
      </p:sp>
    </p:spTree>
    <p:extLst>
      <p:ext uri="{BB962C8B-B14F-4D97-AF65-F5344CB8AC3E}">
        <p14:creationId xmlns:p14="http://schemas.microsoft.com/office/powerpoint/2010/main" val="1618536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640960" cy="1152128"/>
          </a:xfrm>
        </p:spPr>
        <p:txBody>
          <a:bodyPr>
            <a:noAutofit/>
          </a:bodyPr>
          <a:lstStyle/>
          <a:p>
            <a:r>
              <a:rPr lang="ru-RU" sz="2800" b="1" dirty="0" smtClean="0">
                <a:solidFill>
                  <a:schemeClr val="tx1">
                    <a:lumMod val="95000"/>
                    <a:lumOff val="5000"/>
                  </a:schemeClr>
                </a:solidFill>
              </a:rPr>
              <a:t>В каких </a:t>
            </a:r>
            <a:r>
              <a:rPr lang="ru-RU" sz="2800" b="1" dirty="0">
                <a:solidFill>
                  <a:schemeClr val="tx1">
                    <a:lumMod val="95000"/>
                    <a:lumOff val="5000"/>
                  </a:schemeClr>
                </a:solidFill>
              </a:rPr>
              <a:t>из перечисленных ситуаций имеет место нарушение прав человека и куда необходимо обратиться, чтобы защитить эти </a:t>
            </a:r>
            <a:r>
              <a:rPr lang="ru-RU" sz="2800" b="1" dirty="0" smtClean="0">
                <a:solidFill>
                  <a:schemeClr val="tx1">
                    <a:lumMod val="95000"/>
                    <a:lumOff val="5000"/>
                  </a:schemeClr>
                </a:solidFill>
              </a:rPr>
              <a:t>права?</a:t>
            </a:r>
            <a:endParaRPr lang="ru-RU" sz="2800" b="1" dirty="0">
              <a:solidFill>
                <a:schemeClr val="tx1">
                  <a:lumMod val="95000"/>
                  <a:lumOff val="5000"/>
                </a:schemeClr>
              </a:solidFill>
            </a:endParaRPr>
          </a:p>
        </p:txBody>
      </p:sp>
      <p:sp>
        <p:nvSpPr>
          <p:cNvPr id="3" name="Объект 2"/>
          <p:cNvSpPr>
            <a:spLocks noGrp="1"/>
          </p:cNvSpPr>
          <p:nvPr>
            <p:ph idx="1"/>
          </p:nvPr>
        </p:nvSpPr>
        <p:spPr>
          <a:xfrm>
            <a:off x="395536" y="1860848"/>
            <a:ext cx="8549330" cy="4997152"/>
          </a:xfrm>
        </p:spPr>
        <p:txBody>
          <a:bodyPr>
            <a:normAutofit fontScale="92500" lnSpcReduction="20000"/>
          </a:bodyPr>
          <a:lstStyle/>
          <a:p>
            <a:pPr lvl="0"/>
            <a:r>
              <a:rPr lang="ru-RU" dirty="0" smtClean="0"/>
              <a:t>Хулиганы отобрали </a:t>
            </a:r>
            <a:r>
              <a:rPr lang="ru-RU" dirty="0"/>
              <a:t>на улице мобильный телефон ребенка;</a:t>
            </a:r>
          </a:p>
          <a:p>
            <a:pPr lvl="0"/>
            <a:r>
              <a:rPr lang="ru-RU" dirty="0" smtClean="0"/>
              <a:t>Учитель на </a:t>
            </a:r>
            <a:r>
              <a:rPr lang="ru-RU" dirty="0"/>
              <a:t>уроке обозвал ученика;</a:t>
            </a:r>
          </a:p>
          <a:p>
            <a:pPr lvl="0"/>
            <a:r>
              <a:rPr lang="ru-RU" dirty="0" smtClean="0"/>
              <a:t>Два мальчика </a:t>
            </a:r>
            <a:r>
              <a:rPr lang="ru-RU" dirty="0"/>
              <a:t>подрались между собой и нанесли друг другу увечья;</a:t>
            </a:r>
          </a:p>
          <a:p>
            <a:pPr lvl="0"/>
            <a:r>
              <a:rPr lang="ru-RU" dirty="0" smtClean="0"/>
              <a:t>Неизвестные ограбили </a:t>
            </a:r>
            <a:r>
              <a:rPr lang="ru-RU" dirty="0"/>
              <a:t>квартиру;</a:t>
            </a:r>
          </a:p>
          <a:p>
            <a:pPr lvl="0"/>
            <a:r>
              <a:rPr lang="ru-RU" dirty="0" smtClean="0"/>
              <a:t>Милиционеры задержали </a:t>
            </a:r>
            <a:r>
              <a:rPr lang="ru-RU" dirty="0"/>
              <a:t>подростка и не сообщили об этом родителям;</a:t>
            </a:r>
          </a:p>
          <a:p>
            <a:pPr lvl="0"/>
            <a:r>
              <a:rPr lang="ru-RU" dirty="0" smtClean="0"/>
              <a:t>Вас не </a:t>
            </a:r>
            <a:r>
              <a:rPr lang="ru-RU" dirty="0"/>
              <a:t>приняли на работу без объяснения причины;</a:t>
            </a:r>
          </a:p>
          <a:p>
            <a:pPr lvl="0"/>
            <a:r>
              <a:rPr lang="ru-RU" dirty="0" smtClean="0"/>
              <a:t>В поликлинике </a:t>
            </a:r>
            <a:r>
              <a:rPr lang="ru-RU" dirty="0"/>
              <a:t>отказались оказывать необходимую Вам медицинскую помощь;</a:t>
            </a:r>
          </a:p>
          <a:p>
            <a:pPr lvl="0"/>
            <a:r>
              <a:rPr lang="ru-RU" dirty="0" smtClean="0"/>
              <a:t>Вас не </a:t>
            </a:r>
            <a:r>
              <a:rPr lang="ru-RU" dirty="0"/>
              <a:t>включили в избирательный список по выборам депутатов в Государственную Думу Российской Федерации</a:t>
            </a:r>
            <a:r>
              <a:rPr lang="ru-RU" dirty="0" smtClean="0"/>
              <a:t>.</a:t>
            </a:r>
            <a:endParaRPr lang="ru-RU" dirty="0"/>
          </a:p>
        </p:txBody>
      </p:sp>
    </p:spTree>
    <p:extLst>
      <p:ext uri="{BB962C8B-B14F-4D97-AF65-F5344CB8AC3E}">
        <p14:creationId xmlns:p14="http://schemas.microsoft.com/office/powerpoint/2010/main" val="3984464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История создания Всеобщей Декларации прав человека</a:t>
            </a:r>
            <a:endParaRPr lang="ru-RU" b="1" i="1" dirty="0"/>
          </a:p>
        </p:txBody>
      </p:sp>
      <p:sp>
        <p:nvSpPr>
          <p:cNvPr id="3" name="Объект 2"/>
          <p:cNvSpPr>
            <a:spLocks noGrp="1"/>
          </p:cNvSpPr>
          <p:nvPr>
            <p:ph idx="1"/>
          </p:nvPr>
        </p:nvSpPr>
        <p:spPr/>
        <p:txBody>
          <a:bodyPr>
            <a:normAutofit/>
          </a:bodyPr>
          <a:lstStyle/>
          <a:p>
            <a:pPr marL="0" indent="0">
              <a:buNone/>
            </a:pPr>
            <a:r>
              <a:rPr lang="ru-RU" sz="2400" b="1" u="sng" dirty="0" smtClean="0"/>
              <a:t>Декларация</a:t>
            </a:r>
            <a:r>
              <a:rPr lang="ru-RU" sz="2400" dirty="0" smtClean="0"/>
              <a:t> стала результатом опыта Второй мировой войны. После Второй мировой войны, когда создавалась Организация Объединенных Наций, члены международного сообщества дали торжественное обещание не допускать впредь совершения зверств, подобных тем, что имели место в ходе этой войны.</a:t>
            </a:r>
            <a:endParaRPr lang="ru-RU" sz="2400" dirty="0"/>
          </a:p>
        </p:txBody>
      </p:sp>
      <p:pic>
        <p:nvPicPr>
          <p:cNvPr id="4" name="Picture 3" descr="C:\Users\ирина\Desktop\Декларация фото\1264574715_8ddff7f58265a9dfd7ece23f190.jpg"/>
          <p:cNvPicPr>
            <a:picLocks noChangeAspect="1" noChangeArrowheads="1"/>
          </p:cNvPicPr>
          <p:nvPr/>
        </p:nvPicPr>
        <p:blipFill>
          <a:blip r:embed="rId2" cstate="print"/>
          <a:srcRect/>
          <a:stretch>
            <a:fillRect/>
          </a:stretch>
        </p:blipFill>
        <p:spPr bwMode="auto">
          <a:xfrm>
            <a:off x="1187624" y="4359448"/>
            <a:ext cx="3023443" cy="2237903"/>
          </a:xfrm>
          <a:prstGeom prst="rect">
            <a:avLst/>
          </a:prstGeom>
          <a:noFill/>
          <a:ln w="9525">
            <a:noFill/>
            <a:miter lim="800000"/>
            <a:headEnd/>
            <a:tailEnd/>
          </a:ln>
        </p:spPr>
      </p:pic>
      <p:pic>
        <p:nvPicPr>
          <p:cNvPr id="5" name="Picture 4" descr="C:\Users\ирина\Desktop\Декларация фото\14102-990x694.jpg"/>
          <p:cNvPicPr>
            <a:picLocks noChangeAspect="1" noChangeArrowheads="1"/>
          </p:cNvPicPr>
          <p:nvPr/>
        </p:nvPicPr>
        <p:blipFill>
          <a:blip r:embed="rId3" cstate="print"/>
          <a:srcRect/>
          <a:stretch>
            <a:fillRect/>
          </a:stretch>
        </p:blipFill>
        <p:spPr bwMode="auto">
          <a:xfrm>
            <a:off x="4932040" y="4298531"/>
            <a:ext cx="3384376" cy="2298821"/>
          </a:xfrm>
          <a:prstGeom prst="rect">
            <a:avLst/>
          </a:prstGeom>
          <a:noFill/>
          <a:ln w="9525">
            <a:noFill/>
            <a:miter lim="800000"/>
            <a:headEnd/>
            <a:tailEnd/>
          </a:ln>
        </p:spPr>
      </p:pic>
    </p:spTree>
    <p:extLst>
      <p:ext uri="{BB962C8B-B14F-4D97-AF65-F5344CB8AC3E}">
        <p14:creationId xmlns:p14="http://schemas.microsoft.com/office/powerpoint/2010/main" val="2137091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8424936" cy="2664296"/>
          </a:xfrm>
        </p:spPr>
        <p:txBody>
          <a:bodyPr>
            <a:noAutofit/>
          </a:bodyPr>
          <a:lstStyle/>
          <a:p>
            <a:pPr algn="l"/>
            <a:r>
              <a:rPr lang="ru-RU" sz="2000" dirty="0" smtClean="0">
                <a:solidFill>
                  <a:schemeClr val="tx1">
                    <a:lumMod val="95000"/>
                    <a:lumOff val="5000"/>
                  </a:schemeClr>
                </a:solidFill>
              </a:rPr>
              <a:t>Мировые лидеры решили дополнить Устав ООН документом, гарантирующим права каждого человека везде и всегда. Задуманный ими документ, который позднее стал Всеобщей Декларацией прав человека, рассматривался на первой сессии Генеральной Ассамблеи в 1946 году. Ассамблея рассмотрела  этот проект декларации об основных правах человека и свободах и препроводила его Экономическому и Социальному Совету «для передачи на рассмотрение Комиссии</a:t>
            </a:r>
            <a:r>
              <a:rPr lang="ru-RU" sz="2800" dirty="0" smtClean="0">
                <a:solidFill>
                  <a:schemeClr val="tx1">
                    <a:lumMod val="95000"/>
                    <a:lumOff val="5000"/>
                  </a:schemeClr>
                </a:solidFill>
              </a:rPr>
              <a:t> </a:t>
            </a:r>
            <a:r>
              <a:rPr lang="ru-RU" sz="2000" dirty="0" smtClean="0">
                <a:solidFill>
                  <a:schemeClr val="tx1">
                    <a:lumMod val="95000"/>
                    <a:lumOff val="5000"/>
                  </a:schemeClr>
                </a:solidFill>
              </a:rPr>
              <a:t>по правам человека...в контексте подготовки ею международного билля о правах».</a:t>
            </a:r>
            <a:endParaRPr lang="ru-RU" sz="2800" dirty="0">
              <a:solidFill>
                <a:schemeClr val="tx1">
                  <a:lumMod val="95000"/>
                  <a:lumOff val="5000"/>
                </a:schemeClr>
              </a:solidFill>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3789040"/>
            <a:ext cx="4476750" cy="2571750"/>
          </a:xfrm>
        </p:spPr>
      </p:pic>
    </p:spTree>
    <p:extLst>
      <p:ext uri="{BB962C8B-B14F-4D97-AF65-F5344CB8AC3E}">
        <p14:creationId xmlns:p14="http://schemas.microsoft.com/office/powerpoint/2010/main" val="3739258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92696"/>
            <a:ext cx="8291264" cy="1008112"/>
          </a:xfrm>
        </p:spPr>
        <p:txBody>
          <a:bodyPr>
            <a:normAutofit fontScale="90000"/>
          </a:bodyPr>
          <a:lstStyle/>
          <a:p>
            <a:r>
              <a:rPr lang="ru-RU" sz="4400" u="sng" dirty="0">
                <a:solidFill>
                  <a:schemeClr val="tx1">
                    <a:lumMod val="95000"/>
                    <a:lumOff val="5000"/>
                  </a:schemeClr>
                </a:solidFill>
                <a:hlinkClick r:id="rId2" tooltip="Элеонора Рузвельт"/>
              </a:rPr>
              <a:t>Элеонора Рузвельт</a:t>
            </a:r>
            <a:r>
              <a:rPr lang="ru-RU" sz="4400" dirty="0">
                <a:solidFill>
                  <a:schemeClr val="tx1">
                    <a:lumMod val="95000"/>
                    <a:lumOff val="5000"/>
                  </a:schemeClr>
                </a:solidFill>
              </a:rPr>
              <a:t> с испанской версией </a:t>
            </a:r>
            <a:r>
              <a:rPr lang="ru-RU" sz="4400" dirty="0" smtClean="0">
                <a:solidFill>
                  <a:schemeClr val="tx1">
                    <a:lumMod val="95000"/>
                    <a:lumOff val="5000"/>
                  </a:schemeClr>
                </a:solidFill>
              </a:rPr>
              <a:t>Декларации </a:t>
            </a:r>
            <a:r>
              <a:rPr lang="ru-RU" sz="4400" dirty="0">
                <a:solidFill>
                  <a:schemeClr val="tx1">
                    <a:lumMod val="95000"/>
                    <a:lumOff val="5000"/>
                  </a:schemeClr>
                </a:solidFill>
              </a:rPr>
              <a:t>прав человека</a:t>
            </a:r>
            <a:r>
              <a:rPr lang="ru-RU" dirty="0">
                <a:solidFill>
                  <a:schemeClr val="tx1">
                    <a:lumMod val="95000"/>
                    <a:lumOff val="5000"/>
                  </a:schemeClr>
                </a:solidFill>
              </a:rPr>
              <a:t>.</a:t>
            </a: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5656" y="1787783"/>
            <a:ext cx="6264696" cy="4512923"/>
          </a:xfrm>
        </p:spPr>
      </p:pic>
    </p:spTree>
    <p:extLst>
      <p:ext uri="{BB962C8B-B14F-4D97-AF65-F5344CB8AC3E}">
        <p14:creationId xmlns:p14="http://schemas.microsoft.com/office/powerpoint/2010/main" val="344100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3708920" cy="6858000"/>
          </a:xfrm>
        </p:spPr>
        <p:txBody>
          <a:bodyPr>
            <a:noAutofit/>
          </a:bodyPr>
          <a:lstStyle/>
          <a:p>
            <a:r>
              <a:rPr lang="ru-RU" sz="2000" dirty="0"/>
              <a:t> </a:t>
            </a:r>
            <a:r>
              <a:rPr lang="ru-RU" sz="2400" dirty="0" smtClean="0">
                <a:latin typeface="+mn-lt"/>
              </a:rPr>
              <a:t>Полный текст Всеобщей Декларации прав человека </a:t>
            </a:r>
            <a:r>
              <a:rPr lang="ru-RU" sz="2400" b="0" dirty="0" smtClean="0">
                <a:latin typeface="+mn-lt"/>
              </a:rPr>
              <a:t>был составлен меньше чем за два года. В то время, когда весь мир был разделен на два блока — восточный и западный, нахождение общей точки зрения в отношении сути этого документа оказалось невероятно трудной задачей.</a:t>
            </a:r>
            <a:r>
              <a:rPr lang="ru-RU" sz="1800" dirty="0" smtClean="0"/>
              <a:t/>
            </a:r>
            <a:br>
              <a:rPr lang="ru-RU" sz="1800" dirty="0" smtClean="0"/>
            </a:br>
            <a:endParaRPr lang="ru-RU" sz="2000" dirty="0">
              <a:latin typeface="+mn-lt"/>
            </a:endParaRPr>
          </a:p>
        </p:txBody>
      </p:sp>
      <p:pic>
        <p:nvPicPr>
          <p:cNvPr id="6" name="Picture 2" descr="C:\Users\ирина\Desktop\Декларация фото\UDHR_ru.png"/>
          <p:cNvPicPr>
            <a:picLocks noGrp="1" noChangeAspect="1" noChangeArrowheads="1"/>
          </p:cNvPicPr>
          <p:nvPr>
            <p:ph idx="1"/>
          </p:nvPr>
        </p:nvPicPr>
        <p:blipFill>
          <a:blip r:embed="rId2" cstate="print"/>
          <a:srcRect/>
          <a:stretch>
            <a:fillRect/>
          </a:stretch>
        </p:blipFill>
        <p:spPr bwMode="auto">
          <a:xfrm>
            <a:off x="3949966" y="0"/>
            <a:ext cx="5194034" cy="6858000"/>
          </a:xfrm>
          <a:prstGeom prst="rect">
            <a:avLst/>
          </a:prstGeom>
          <a:noFill/>
          <a:ln w="9525">
            <a:noFill/>
            <a:miter lim="800000"/>
            <a:headEnd/>
            <a:tailEnd/>
          </a:ln>
        </p:spPr>
      </p:pic>
    </p:spTree>
    <p:extLst>
      <p:ext uri="{BB962C8B-B14F-4D97-AF65-F5344CB8AC3E}">
        <p14:creationId xmlns:p14="http://schemas.microsoft.com/office/powerpoint/2010/main" val="936673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700808"/>
            <a:ext cx="8229600" cy="1368152"/>
          </a:xfrm>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smtClean="0"/>
              <a:t>Члены </a:t>
            </a:r>
            <a:r>
              <a:rPr lang="ru-RU" dirty="0"/>
              <a:t>Комиссии ООН по правам человека обсуждают пакт о правах человека.</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3212976"/>
            <a:ext cx="3856062" cy="2769354"/>
          </a:xfrm>
        </p:spPr>
      </p:pic>
    </p:spTree>
    <p:extLst>
      <p:ext uri="{BB962C8B-B14F-4D97-AF65-F5344CB8AC3E}">
        <p14:creationId xmlns:p14="http://schemas.microsoft.com/office/powerpoint/2010/main" val="3750041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91264" cy="1224136"/>
          </a:xfrm>
        </p:spPr>
        <p:txBody>
          <a:bodyPr>
            <a:noAutofit/>
          </a:bodyPr>
          <a:lstStyle/>
          <a:p>
            <a:r>
              <a:rPr lang="ru-RU" sz="2800" dirty="0" smtClean="0">
                <a:solidFill>
                  <a:schemeClr val="tx1">
                    <a:lumMod val="95000"/>
                    <a:lumOff val="5000"/>
                  </a:schemeClr>
                </a:solidFill>
              </a:rPr>
              <a:t>Процесс голосования за принятие Декларации прав человека. Голосование </a:t>
            </a:r>
            <a:r>
              <a:rPr lang="ru-RU" sz="2800" dirty="0">
                <a:solidFill>
                  <a:schemeClr val="tx1">
                    <a:lumMod val="95000"/>
                    <a:lumOff val="5000"/>
                  </a:schemeClr>
                </a:solidFill>
              </a:rPr>
              <a:t>за </a:t>
            </a:r>
            <a:r>
              <a:rPr lang="ru-RU" sz="2800" dirty="0" smtClean="0">
                <a:solidFill>
                  <a:schemeClr val="tx1">
                    <a:lumMod val="95000"/>
                    <a:lumOff val="5000"/>
                  </a:schemeClr>
                </a:solidFill>
              </a:rPr>
              <a:t>Декларацию </a:t>
            </a:r>
            <a:r>
              <a:rPr lang="ru-RU" sz="2800" dirty="0">
                <a:solidFill>
                  <a:schemeClr val="tx1">
                    <a:lumMod val="95000"/>
                    <a:lumOff val="5000"/>
                  </a:schemeClr>
                </a:solidFill>
              </a:rPr>
              <a:t>осуществлялось </a:t>
            </a:r>
            <a:r>
              <a:rPr lang="ru-RU" sz="2800" dirty="0" smtClean="0">
                <a:solidFill>
                  <a:schemeClr val="tx1">
                    <a:lumMod val="95000"/>
                    <a:lumOff val="5000"/>
                  </a:schemeClr>
                </a:solidFill>
              </a:rPr>
              <a:t>постепенно.</a:t>
            </a:r>
            <a:endParaRPr lang="ru-RU" sz="2800" dirty="0">
              <a:solidFill>
                <a:schemeClr val="tx1">
                  <a:lumMod val="95000"/>
                  <a:lumOff val="5000"/>
                </a:schemeClr>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5709" y="2276872"/>
            <a:ext cx="5852582" cy="4047728"/>
          </a:xfrm>
        </p:spPr>
      </p:pic>
    </p:spTree>
    <p:extLst>
      <p:ext uri="{BB962C8B-B14F-4D97-AF65-F5344CB8AC3E}">
        <p14:creationId xmlns:p14="http://schemas.microsoft.com/office/powerpoint/2010/main" val="3018590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Содержание Всеобщей декларации прав человека</a:t>
            </a:r>
            <a:endParaRPr lang="ru-RU" b="1" dirty="0"/>
          </a:p>
        </p:txBody>
      </p:sp>
      <p:sp>
        <p:nvSpPr>
          <p:cNvPr id="3" name="Объект 2"/>
          <p:cNvSpPr>
            <a:spLocks noGrp="1"/>
          </p:cNvSpPr>
          <p:nvPr>
            <p:ph idx="1"/>
          </p:nvPr>
        </p:nvSpPr>
        <p:spPr/>
        <p:txBody>
          <a:bodyPr>
            <a:normAutofit fontScale="77500" lnSpcReduction="20000"/>
          </a:bodyPr>
          <a:lstStyle/>
          <a:p>
            <a:pPr marL="0" indent="0">
              <a:buNone/>
            </a:pPr>
            <a:r>
              <a:rPr lang="ru-RU" sz="3100" b="1" u="sng" dirty="0" smtClean="0"/>
              <a:t>Преамбула</a:t>
            </a:r>
          </a:p>
          <a:p>
            <a:pPr marL="0" indent="0">
              <a:buNone/>
            </a:pPr>
            <a:r>
              <a:rPr lang="ru-RU" sz="3100" dirty="0" smtClean="0"/>
              <a:t>«…Генеральная Ассамблея,</a:t>
            </a:r>
          </a:p>
          <a:p>
            <a:pPr marL="0" indent="0">
              <a:buNone/>
            </a:pPr>
            <a:r>
              <a:rPr lang="ru-RU" sz="3100" dirty="0" smtClean="0"/>
              <a:t>провозглашает настоящую Всеобщую декларацию прав человека в качестве задачи, к выполнению которой должны стремиться все народы и государства с тем, чтобы каждый человек и каждый орган общества, постоянно имея в виду настоящую Декларацию, стремились путем просвещения и образования содействовать уважению этих прав и свобод и обеспечению, путем национальных и международных прогрессивных мероприятий, всеобщего и эффективного признания и осуществления их как среди народов государств-членов Организации, так и среди народов территорий, находящихся под их юрисдикцией».</a:t>
            </a:r>
          </a:p>
          <a:p>
            <a:endParaRPr lang="ru-RU" dirty="0"/>
          </a:p>
        </p:txBody>
      </p:sp>
    </p:spTree>
    <p:extLst>
      <p:ext uri="{BB962C8B-B14F-4D97-AF65-F5344CB8AC3E}">
        <p14:creationId xmlns:p14="http://schemas.microsoft.com/office/powerpoint/2010/main" val="25942074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159</TotalTime>
  <Words>486</Words>
  <Application>Microsoft Office PowerPoint</Application>
  <PresentationFormat>Экран (4:3)</PresentationFormat>
  <Paragraphs>64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Поток</vt:lpstr>
      <vt:lpstr>Всеобщая Декларация прав человека</vt:lpstr>
      <vt:lpstr>Всеобщая декларация прав человека</vt:lpstr>
      <vt:lpstr>История создания Всеобщей Декларации прав человека</vt:lpstr>
      <vt:lpstr>Мировые лидеры решили дополнить Устав ООН документом, гарантирующим права каждого человека везде и всегда. Задуманный ими документ, который позднее стал Всеобщей Декларацией прав человека, рассматривался на первой сессии Генеральной Ассамблеи в 1946 году. Ассамблея рассмотрела  этот проект декларации об основных правах человека и свободах и препроводила его Экономическому и Социальному Совету «для передачи на рассмотрение Комиссии по правам человека...в контексте подготовки ею международного билля о правах».</vt:lpstr>
      <vt:lpstr>Элеонора Рузвельт с испанской версией Декларации прав человека.</vt:lpstr>
      <vt:lpstr> Полный текст Всеобщей Декларации прав человека был составлен меньше чем за два года. В то время, когда весь мир был разделен на два блока — восточный и западный, нахождение общей точки зрения в отношении сути этого документа оказалось невероятно трудной задачей. </vt:lpstr>
      <vt:lpstr>       Члены Комиссии ООН по правам человека обсуждают пакт о правах человека.</vt:lpstr>
      <vt:lpstr>Процесс голосования за принятие Декларации прав человека. Голосование за Декларацию осуществлялось постепенно.</vt:lpstr>
      <vt:lpstr>Содержание Всеобщей декларации прав человека</vt:lpstr>
      <vt:lpstr>Презентация PowerPoint</vt:lpstr>
      <vt:lpstr>Примеры статей из Всеобщей Декларации прав человека</vt:lpstr>
      <vt:lpstr>Презентация PowerPoint</vt:lpstr>
      <vt:lpstr>Презентация PowerPoint</vt:lpstr>
      <vt:lpstr>Презентация PowerPoint</vt:lpstr>
      <vt:lpstr>Презентация PowerPoint</vt:lpstr>
      <vt:lpstr>Презентация PowerPoint</vt:lpstr>
      <vt:lpstr>Значение  Всеобщей Декларации прав человека</vt:lpstr>
      <vt:lpstr>День прав человека</vt:lpstr>
      <vt:lpstr>Таким образом, Всеобщая Декларация прав человека, рассматриваемая “в качестве задачи, к выполнению которой должны стремиться все народы и все государства”, стала критерием для определения степени уважения и соблюдения международных норм, касающихся прав человека.</vt:lpstr>
      <vt:lpstr>В каких из перечисленных ситуаций имеет место нарушение прав человека и куда необходимо обратиться, чтобы защитить эти права?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RAMZAN</cp:lastModifiedBy>
  <cp:revision>19</cp:revision>
  <dcterms:created xsi:type="dcterms:W3CDTF">2017-09-20T16:44:30Z</dcterms:created>
  <dcterms:modified xsi:type="dcterms:W3CDTF">2020-12-13T21:02:20Z</dcterms:modified>
</cp:coreProperties>
</file>